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13"/>
  </p:notesMasterIdLst>
  <p:sldIdLst>
    <p:sldId id="2147" r:id="rId2"/>
    <p:sldId id="2224" r:id="rId3"/>
    <p:sldId id="2278" r:id="rId4"/>
    <p:sldId id="2279" r:id="rId5"/>
    <p:sldId id="294" r:id="rId6"/>
    <p:sldId id="256" r:id="rId7"/>
    <p:sldId id="2142" r:id="rId8"/>
    <p:sldId id="2088" r:id="rId9"/>
    <p:sldId id="2136" r:id="rId10"/>
    <p:sldId id="258" r:id="rId11"/>
    <p:sldId id="419" r:id="rId12"/>
  </p:sldIdLst>
  <p:sldSz cx="12192000" cy="6858000"/>
  <p:notesSz cx="6858000" cy="9144000"/>
  <p:embeddedFontLst>
    <p:embeddedFont>
      <p:font typeface="Raleway" pitchFamily="2" charset="0"/>
      <p:regular r:id="rId14"/>
      <p:bold r:id="rId15"/>
      <p:italic r:id="rId16"/>
      <p:boldItalic r:id="rId1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AEB1CF-2378-4D71-B8AC-E37C2084360E}">
          <p14:sldIdLst>
            <p14:sldId id="2147"/>
            <p14:sldId id="2224"/>
            <p14:sldId id="2278"/>
            <p14:sldId id="2279"/>
            <p14:sldId id="294"/>
            <p14:sldId id="256"/>
            <p14:sldId id="2142"/>
            <p14:sldId id="2088"/>
            <p14:sldId id="2136"/>
            <p14:sldId id="258"/>
          </p14:sldIdLst>
        </p14:section>
        <p14:section name="Corporate Presentation" id="{DF1D176D-2357-41AA-B680-2C079764B426}">
          <p14:sldIdLst>
            <p14:sldId id="419"/>
          </p14:sldIdLst>
        </p14:section>
      </p14:sectionLst>
    </p:ext>
    <p:ext uri="{EFAFB233-063F-42B5-8137-9DF3F51BA10A}">
      <p15:sldGuideLst xmlns:p15="http://schemas.microsoft.com/office/powerpoint/2012/main">
        <p15:guide id="1" pos="438" userDrawn="1">
          <p15:clr>
            <a:srgbClr val="A4A3A4"/>
          </p15:clr>
        </p15:guide>
        <p15:guide id="2" pos="7242" userDrawn="1">
          <p15:clr>
            <a:srgbClr val="A4A3A4"/>
          </p15:clr>
        </p15:guide>
        <p15:guide id="3" orient="horz" pos="913" userDrawn="1">
          <p15:clr>
            <a:srgbClr val="A4A3A4"/>
          </p15:clr>
        </p15:guide>
        <p15:guide id="4" orient="horz" pos="3974" userDrawn="1">
          <p15:clr>
            <a:srgbClr val="A4A3A4"/>
          </p15:clr>
        </p15:guide>
        <p15:guide id="5" orient="horz" pos="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1AB"/>
    <a:srgbClr val="005195"/>
    <a:srgbClr val="F3F2F1"/>
    <a:srgbClr val="69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4615" autoAdjust="0"/>
  </p:normalViewPr>
  <p:slideViewPr>
    <p:cSldViewPr snapToObjects="1">
      <p:cViewPr>
        <p:scale>
          <a:sx n="70" d="100"/>
          <a:sy n="70" d="100"/>
        </p:scale>
        <p:origin x="1195" y="245"/>
      </p:cViewPr>
      <p:guideLst>
        <p:guide pos="438"/>
        <p:guide pos="7242"/>
        <p:guide orient="horz" pos="913"/>
        <p:guide orient="horz" pos="3974"/>
        <p:guide orient="horz" pos="867"/>
      </p:guideLst>
    </p:cSldViewPr>
  </p:slideViewPr>
  <p:notesTextViewPr>
    <p:cViewPr>
      <p:scale>
        <a:sx n="1" d="1"/>
        <a:sy n="1" d="1"/>
      </p:scale>
      <p:origin x="0" y="0"/>
    </p:cViewPr>
  </p:notesTextViewPr>
  <p:sorterViewPr>
    <p:cViewPr>
      <p:scale>
        <a:sx n="75" d="100"/>
        <a:sy n="75"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1234A-18C8-441A-B0A8-E64295F22762}" type="doc">
      <dgm:prSet loTypeId="urn:microsoft.com/office/officeart/2005/8/layout/process1" loCatId="process" qsTypeId="urn:microsoft.com/office/officeart/2005/8/quickstyle/simple1" qsCatId="simple" csTypeId="urn:microsoft.com/office/officeart/2005/8/colors/accent1_2" csCatId="accent1" phldr="1"/>
      <dgm:spPr/>
    </dgm:pt>
    <dgm:pt modelId="{DB5045D8-40BD-4B4B-BCF9-2F9C3C6ED49F}">
      <dgm:prSet phldrT="[Text]"/>
      <dgm:spPr/>
      <dgm:t>
        <a:bodyPr/>
        <a:lstStyle/>
        <a:p>
          <a:r>
            <a:rPr lang="es-MX" dirty="0">
              <a:latin typeface="Raleway" pitchFamily="2" charset="0"/>
            </a:rPr>
            <a:t>Realización de la solicitud</a:t>
          </a:r>
          <a:endParaRPr lang="es-MX" dirty="0"/>
        </a:p>
      </dgm:t>
    </dgm:pt>
    <dgm:pt modelId="{A5B1F65E-F999-41EE-92FB-7B1726EC43B2}" type="parTrans" cxnId="{78B4DB2D-DC2C-4E11-8A19-F69298A538BC}">
      <dgm:prSet/>
      <dgm:spPr/>
      <dgm:t>
        <a:bodyPr/>
        <a:lstStyle/>
        <a:p>
          <a:endParaRPr lang="es-MX"/>
        </a:p>
      </dgm:t>
    </dgm:pt>
    <dgm:pt modelId="{8CB54D05-023B-49B0-B5F9-660E3750D3AB}" type="sibTrans" cxnId="{78B4DB2D-DC2C-4E11-8A19-F69298A538BC}">
      <dgm:prSet/>
      <dgm:spPr/>
      <dgm:t>
        <a:bodyPr/>
        <a:lstStyle/>
        <a:p>
          <a:endParaRPr lang="es-MX"/>
        </a:p>
      </dgm:t>
    </dgm:pt>
    <dgm:pt modelId="{D057E26E-F692-4845-AA46-0280D97F9DCE}">
      <dgm:prSet phldrT="[Text]"/>
      <dgm:spPr/>
      <dgm:t>
        <a:bodyPr/>
        <a:lstStyle/>
        <a:p>
          <a:r>
            <a:rPr lang="es-MX" dirty="0">
              <a:solidFill>
                <a:schemeClr val="bg1"/>
              </a:solidFill>
              <a:latin typeface="Raleway"/>
            </a:rPr>
            <a:t>El equipo de laboratorio revisa y aprueba la solicitud</a:t>
          </a:r>
          <a:endParaRPr lang="es-MX" dirty="0">
            <a:solidFill>
              <a:schemeClr val="bg1"/>
            </a:solidFill>
          </a:endParaRPr>
        </a:p>
      </dgm:t>
    </dgm:pt>
    <dgm:pt modelId="{9F576CAC-2EB9-48A8-8AC8-2A1ABB705FB1}" type="parTrans" cxnId="{9AAEF305-9C3E-480B-BBCC-5EC3DF7F7686}">
      <dgm:prSet/>
      <dgm:spPr/>
      <dgm:t>
        <a:bodyPr/>
        <a:lstStyle/>
        <a:p>
          <a:endParaRPr lang="es-MX"/>
        </a:p>
      </dgm:t>
    </dgm:pt>
    <dgm:pt modelId="{F9037A5C-B40B-471B-AD3B-5012EE0C8222}" type="sibTrans" cxnId="{9AAEF305-9C3E-480B-BBCC-5EC3DF7F7686}">
      <dgm:prSet/>
      <dgm:spPr/>
      <dgm:t>
        <a:bodyPr/>
        <a:lstStyle/>
        <a:p>
          <a:endParaRPr lang="es-MX"/>
        </a:p>
      </dgm:t>
    </dgm:pt>
    <dgm:pt modelId="{EACD6C78-4D0E-4BBD-8237-00CB63E90F56}">
      <dgm:prSet phldrT="[Text]"/>
      <dgm:spPr/>
      <dgm:t>
        <a:bodyPr/>
        <a:lstStyle/>
        <a:p>
          <a:r>
            <a:rPr lang="es-MX" dirty="0">
              <a:latin typeface="Raleway" pitchFamily="2" charset="0"/>
            </a:rPr>
            <a:t>Se atiende la solicitud</a:t>
          </a:r>
          <a:endParaRPr lang="es-MX" dirty="0"/>
        </a:p>
      </dgm:t>
    </dgm:pt>
    <dgm:pt modelId="{52C0CD69-1685-4699-8899-17F1084F57A7}" type="parTrans" cxnId="{4D3FED44-33F0-4726-8AD9-9D0968974B9C}">
      <dgm:prSet/>
      <dgm:spPr/>
      <dgm:t>
        <a:bodyPr/>
        <a:lstStyle/>
        <a:p>
          <a:endParaRPr lang="es-MX"/>
        </a:p>
      </dgm:t>
    </dgm:pt>
    <dgm:pt modelId="{03319864-2A5B-4509-9175-0633D138490C}" type="sibTrans" cxnId="{4D3FED44-33F0-4726-8AD9-9D0968974B9C}">
      <dgm:prSet/>
      <dgm:spPr/>
      <dgm:t>
        <a:bodyPr/>
        <a:lstStyle/>
        <a:p>
          <a:endParaRPr lang="es-MX"/>
        </a:p>
      </dgm:t>
    </dgm:pt>
    <dgm:pt modelId="{A4FAA366-C6CF-455C-BF1F-801525D6629C}">
      <dgm:prSet phldrT="[Text]"/>
      <dgm:spPr/>
      <dgm:t>
        <a:bodyPr/>
        <a:lstStyle/>
        <a:p>
          <a:r>
            <a:rPr lang="es-MX" b="0" i="0" dirty="0">
              <a:solidFill>
                <a:schemeClr val="bg1"/>
              </a:solidFill>
              <a:effectLst/>
              <a:latin typeface="Raleway" pitchFamily="2" charset="0"/>
            </a:rPr>
            <a:t>El solicitante recibe los reportes</a:t>
          </a:r>
          <a:endParaRPr lang="es-MX" dirty="0">
            <a:solidFill>
              <a:schemeClr val="bg1"/>
            </a:solidFill>
          </a:endParaRPr>
        </a:p>
      </dgm:t>
    </dgm:pt>
    <dgm:pt modelId="{B56745FC-5E94-4BB7-A83B-F4307ED24A85}" type="parTrans" cxnId="{2018D05D-76EF-4993-87B2-24C5A72EE003}">
      <dgm:prSet/>
      <dgm:spPr/>
      <dgm:t>
        <a:bodyPr/>
        <a:lstStyle/>
        <a:p>
          <a:endParaRPr lang="es-MX"/>
        </a:p>
      </dgm:t>
    </dgm:pt>
    <dgm:pt modelId="{59E63229-AB39-4857-AF39-887525260932}" type="sibTrans" cxnId="{2018D05D-76EF-4993-87B2-24C5A72EE003}">
      <dgm:prSet/>
      <dgm:spPr/>
      <dgm:t>
        <a:bodyPr/>
        <a:lstStyle/>
        <a:p>
          <a:endParaRPr lang="es-MX"/>
        </a:p>
      </dgm:t>
    </dgm:pt>
    <dgm:pt modelId="{2E0BCA5A-99F7-4C30-A4B1-492FFBD76811}" type="pres">
      <dgm:prSet presAssocID="{8201234A-18C8-441A-B0A8-E64295F22762}" presName="Name0" presStyleCnt="0">
        <dgm:presLayoutVars>
          <dgm:dir/>
          <dgm:resizeHandles val="exact"/>
        </dgm:presLayoutVars>
      </dgm:prSet>
      <dgm:spPr/>
    </dgm:pt>
    <dgm:pt modelId="{0B0EDE28-8FE1-457D-9F98-590448C4F7BF}" type="pres">
      <dgm:prSet presAssocID="{DB5045D8-40BD-4B4B-BCF9-2F9C3C6ED49F}" presName="node" presStyleLbl="node1" presStyleIdx="0" presStyleCnt="4">
        <dgm:presLayoutVars>
          <dgm:bulletEnabled val="1"/>
        </dgm:presLayoutVars>
      </dgm:prSet>
      <dgm:spPr/>
    </dgm:pt>
    <dgm:pt modelId="{E1296F86-E7A4-46AE-A59C-97BFF2806AED}" type="pres">
      <dgm:prSet presAssocID="{8CB54D05-023B-49B0-B5F9-660E3750D3AB}" presName="sibTrans" presStyleLbl="sibTrans2D1" presStyleIdx="0" presStyleCnt="3"/>
      <dgm:spPr/>
    </dgm:pt>
    <dgm:pt modelId="{20F7E6C4-37F5-4741-937E-857E0D09355D}" type="pres">
      <dgm:prSet presAssocID="{8CB54D05-023B-49B0-B5F9-660E3750D3AB}" presName="connectorText" presStyleLbl="sibTrans2D1" presStyleIdx="0" presStyleCnt="3"/>
      <dgm:spPr/>
    </dgm:pt>
    <dgm:pt modelId="{D5A7462C-E4C2-4EB8-A7B0-08CD0FCBC960}" type="pres">
      <dgm:prSet presAssocID="{D057E26E-F692-4845-AA46-0280D97F9DCE}" presName="node" presStyleLbl="node1" presStyleIdx="1" presStyleCnt="4">
        <dgm:presLayoutVars>
          <dgm:bulletEnabled val="1"/>
        </dgm:presLayoutVars>
      </dgm:prSet>
      <dgm:spPr/>
    </dgm:pt>
    <dgm:pt modelId="{00B1510E-57F2-43F4-B67F-4974F5857DAD}" type="pres">
      <dgm:prSet presAssocID="{F9037A5C-B40B-471B-AD3B-5012EE0C8222}" presName="sibTrans" presStyleLbl="sibTrans2D1" presStyleIdx="1" presStyleCnt="3"/>
      <dgm:spPr/>
    </dgm:pt>
    <dgm:pt modelId="{3E312EEB-8358-4154-9056-7934FC3473BD}" type="pres">
      <dgm:prSet presAssocID="{F9037A5C-B40B-471B-AD3B-5012EE0C8222}" presName="connectorText" presStyleLbl="sibTrans2D1" presStyleIdx="1" presStyleCnt="3"/>
      <dgm:spPr/>
    </dgm:pt>
    <dgm:pt modelId="{E2357BDE-336E-4535-83D9-820E19B773A2}" type="pres">
      <dgm:prSet presAssocID="{EACD6C78-4D0E-4BBD-8237-00CB63E90F56}" presName="node" presStyleLbl="node1" presStyleIdx="2" presStyleCnt="4">
        <dgm:presLayoutVars>
          <dgm:bulletEnabled val="1"/>
        </dgm:presLayoutVars>
      </dgm:prSet>
      <dgm:spPr/>
    </dgm:pt>
    <dgm:pt modelId="{17CC7B40-5C21-4254-BF01-9C004B64C35F}" type="pres">
      <dgm:prSet presAssocID="{03319864-2A5B-4509-9175-0633D138490C}" presName="sibTrans" presStyleLbl="sibTrans2D1" presStyleIdx="2" presStyleCnt="3"/>
      <dgm:spPr/>
    </dgm:pt>
    <dgm:pt modelId="{C29420BD-1960-48C3-8725-E37ECB8CCC16}" type="pres">
      <dgm:prSet presAssocID="{03319864-2A5B-4509-9175-0633D138490C}" presName="connectorText" presStyleLbl="sibTrans2D1" presStyleIdx="2" presStyleCnt="3"/>
      <dgm:spPr/>
    </dgm:pt>
    <dgm:pt modelId="{43EE1D88-75AE-495E-890C-21CA7EE2FB14}" type="pres">
      <dgm:prSet presAssocID="{A4FAA366-C6CF-455C-BF1F-801525D6629C}" presName="node" presStyleLbl="node1" presStyleIdx="3" presStyleCnt="4">
        <dgm:presLayoutVars>
          <dgm:bulletEnabled val="1"/>
        </dgm:presLayoutVars>
      </dgm:prSet>
      <dgm:spPr/>
    </dgm:pt>
  </dgm:ptLst>
  <dgm:cxnLst>
    <dgm:cxn modelId="{9AAEF305-9C3E-480B-BBCC-5EC3DF7F7686}" srcId="{8201234A-18C8-441A-B0A8-E64295F22762}" destId="{D057E26E-F692-4845-AA46-0280D97F9DCE}" srcOrd="1" destOrd="0" parTransId="{9F576CAC-2EB9-48A8-8AC8-2A1ABB705FB1}" sibTransId="{F9037A5C-B40B-471B-AD3B-5012EE0C8222}"/>
    <dgm:cxn modelId="{78B4DB2D-DC2C-4E11-8A19-F69298A538BC}" srcId="{8201234A-18C8-441A-B0A8-E64295F22762}" destId="{DB5045D8-40BD-4B4B-BCF9-2F9C3C6ED49F}" srcOrd="0" destOrd="0" parTransId="{A5B1F65E-F999-41EE-92FB-7B1726EC43B2}" sibTransId="{8CB54D05-023B-49B0-B5F9-660E3750D3AB}"/>
    <dgm:cxn modelId="{8B7BED36-4DDF-40B0-B4F9-BCBFEB912C36}" type="presOf" srcId="{8CB54D05-023B-49B0-B5F9-660E3750D3AB}" destId="{E1296F86-E7A4-46AE-A59C-97BFF2806AED}" srcOrd="0" destOrd="0" presId="urn:microsoft.com/office/officeart/2005/8/layout/process1"/>
    <dgm:cxn modelId="{9A28693D-9727-46FE-9273-6E41C0467C5E}" type="presOf" srcId="{F9037A5C-B40B-471B-AD3B-5012EE0C8222}" destId="{3E312EEB-8358-4154-9056-7934FC3473BD}" srcOrd="1" destOrd="0" presId="urn:microsoft.com/office/officeart/2005/8/layout/process1"/>
    <dgm:cxn modelId="{2018D05D-76EF-4993-87B2-24C5A72EE003}" srcId="{8201234A-18C8-441A-B0A8-E64295F22762}" destId="{A4FAA366-C6CF-455C-BF1F-801525D6629C}" srcOrd="3" destOrd="0" parTransId="{B56745FC-5E94-4BB7-A83B-F4307ED24A85}" sibTransId="{59E63229-AB39-4857-AF39-887525260932}"/>
    <dgm:cxn modelId="{E02F6241-A654-496F-B1A1-EE0ACFA7DAE4}" type="presOf" srcId="{EACD6C78-4D0E-4BBD-8237-00CB63E90F56}" destId="{E2357BDE-336E-4535-83D9-820E19B773A2}" srcOrd="0" destOrd="0" presId="urn:microsoft.com/office/officeart/2005/8/layout/process1"/>
    <dgm:cxn modelId="{4D3FED44-33F0-4726-8AD9-9D0968974B9C}" srcId="{8201234A-18C8-441A-B0A8-E64295F22762}" destId="{EACD6C78-4D0E-4BBD-8237-00CB63E90F56}" srcOrd="2" destOrd="0" parTransId="{52C0CD69-1685-4699-8899-17F1084F57A7}" sibTransId="{03319864-2A5B-4509-9175-0633D138490C}"/>
    <dgm:cxn modelId="{25522048-AF5A-4FEB-8B93-5C082401F69C}" type="presOf" srcId="{03319864-2A5B-4509-9175-0633D138490C}" destId="{17CC7B40-5C21-4254-BF01-9C004B64C35F}" srcOrd="0" destOrd="0" presId="urn:microsoft.com/office/officeart/2005/8/layout/process1"/>
    <dgm:cxn modelId="{A6D3FD6C-E13C-48B6-ADDA-B5742F9E7C5D}" type="presOf" srcId="{DB5045D8-40BD-4B4B-BCF9-2F9C3C6ED49F}" destId="{0B0EDE28-8FE1-457D-9F98-590448C4F7BF}" srcOrd="0" destOrd="0" presId="urn:microsoft.com/office/officeart/2005/8/layout/process1"/>
    <dgm:cxn modelId="{8D83426D-5DE4-4C9A-9FF8-BFF172CD52EB}" type="presOf" srcId="{A4FAA366-C6CF-455C-BF1F-801525D6629C}" destId="{43EE1D88-75AE-495E-890C-21CA7EE2FB14}" srcOrd="0" destOrd="0" presId="urn:microsoft.com/office/officeart/2005/8/layout/process1"/>
    <dgm:cxn modelId="{CFA09357-4082-4BB6-9E5B-C4F2AA8F7A4C}" type="presOf" srcId="{F9037A5C-B40B-471B-AD3B-5012EE0C8222}" destId="{00B1510E-57F2-43F4-B67F-4974F5857DAD}" srcOrd="0" destOrd="0" presId="urn:microsoft.com/office/officeart/2005/8/layout/process1"/>
    <dgm:cxn modelId="{91AADD78-5187-465B-82E7-2D34A9FBB9AA}" type="presOf" srcId="{D057E26E-F692-4845-AA46-0280D97F9DCE}" destId="{D5A7462C-E4C2-4EB8-A7B0-08CD0FCBC960}" srcOrd="0" destOrd="0" presId="urn:microsoft.com/office/officeart/2005/8/layout/process1"/>
    <dgm:cxn modelId="{D869458C-77A8-476C-994B-230D5F6933EA}" type="presOf" srcId="{8CB54D05-023B-49B0-B5F9-660E3750D3AB}" destId="{20F7E6C4-37F5-4741-937E-857E0D09355D}" srcOrd="1" destOrd="0" presId="urn:microsoft.com/office/officeart/2005/8/layout/process1"/>
    <dgm:cxn modelId="{4B39D08F-7D4B-4494-AE98-0EE4FB5B7876}" type="presOf" srcId="{03319864-2A5B-4509-9175-0633D138490C}" destId="{C29420BD-1960-48C3-8725-E37ECB8CCC16}" srcOrd="1" destOrd="0" presId="urn:microsoft.com/office/officeart/2005/8/layout/process1"/>
    <dgm:cxn modelId="{100537EF-2A90-47DA-9BDA-604900C2EC46}" type="presOf" srcId="{8201234A-18C8-441A-B0A8-E64295F22762}" destId="{2E0BCA5A-99F7-4C30-A4B1-492FFBD76811}" srcOrd="0" destOrd="0" presId="urn:microsoft.com/office/officeart/2005/8/layout/process1"/>
    <dgm:cxn modelId="{71BA1E0E-9561-4B44-87A3-7EBC00D38E28}" type="presParOf" srcId="{2E0BCA5A-99F7-4C30-A4B1-492FFBD76811}" destId="{0B0EDE28-8FE1-457D-9F98-590448C4F7BF}" srcOrd="0" destOrd="0" presId="urn:microsoft.com/office/officeart/2005/8/layout/process1"/>
    <dgm:cxn modelId="{F66DF7AA-4535-47A2-921F-52F83D7860C8}" type="presParOf" srcId="{2E0BCA5A-99F7-4C30-A4B1-492FFBD76811}" destId="{E1296F86-E7A4-46AE-A59C-97BFF2806AED}" srcOrd="1" destOrd="0" presId="urn:microsoft.com/office/officeart/2005/8/layout/process1"/>
    <dgm:cxn modelId="{0B9CB7A7-B6E8-4134-B7F6-17D8D3E3E75B}" type="presParOf" srcId="{E1296F86-E7A4-46AE-A59C-97BFF2806AED}" destId="{20F7E6C4-37F5-4741-937E-857E0D09355D}" srcOrd="0" destOrd="0" presId="urn:microsoft.com/office/officeart/2005/8/layout/process1"/>
    <dgm:cxn modelId="{8AA4B759-439F-431D-A863-65BB5CFB3712}" type="presParOf" srcId="{2E0BCA5A-99F7-4C30-A4B1-492FFBD76811}" destId="{D5A7462C-E4C2-4EB8-A7B0-08CD0FCBC960}" srcOrd="2" destOrd="0" presId="urn:microsoft.com/office/officeart/2005/8/layout/process1"/>
    <dgm:cxn modelId="{FFA1E665-C7FB-4BA3-AC22-FEFC18CFFF94}" type="presParOf" srcId="{2E0BCA5A-99F7-4C30-A4B1-492FFBD76811}" destId="{00B1510E-57F2-43F4-B67F-4974F5857DAD}" srcOrd="3" destOrd="0" presId="urn:microsoft.com/office/officeart/2005/8/layout/process1"/>
    <dgm:cxn modelId="{ADAA7A2E-0986-40F6-9F44-1AACDC87FC96}" type="presParOf" srcId="{00B1510E-57F2-43F4-B67F-4974F5857DAD}" destId="{3E312EEB-8358-4154-9056-7934FC3473BD}" srcOrd="0" destOrd="0" presId="urn:microsoft.com/office/officeart/2005/8/layout/process1"/>
    <dgm:cxn modelId="{99D43F7A-BCAC-4F87-A31C-5BDF9B5528E7}" type="presParOf" srcId="{2E0BCA5A-99F7-4C30-A4B1-492FFBD76811}" destId="{E2357BDE-336E-4535-83D9-820E19B773A2}" srcOrd="4" destOrd="0" presId="urn:microsoft.com/office/officeart/2005/8/layout/process1"/>
    <dgm:cxn modelId="{9D78A624-422C-4499-A14F-67EFA17E3629}" type="presParOf" srcId="{2E0BCA5A-99F7-4C30-A4B1-492FFBD76811}" destId="{17CC7B40-5C21-4254-BF01-9C004B64C35F}" srcOrd="5" destOrd="0" presId="urn:microsoft.com/office/officeart/2005/8/layout/process1"/>
    <dgm:cxn modelId="{28D8A38B-45DC-4E4F-BCFA-CC9ED5BD6D48}" type="presParOf" srcId="{17CC7B40-5C21-4254-BF01-9C004B64C35F}" destId="{C29420BD-1960-48C3-8725-E37ECB8CCC16}" srcOrd="0" destOrd="0" presId="urn:microsoft.com/office/officeart/2005/8/layout/process1"/>
    <dgm:cxn modelId="{71F2ABE6-EC97-45B0-BEBC-D5C8ECA57F3E}" type="presParOf" srcId="{2E0BCA5A-99F7-4C30-A4B1-492FFBD76811}" destId="{43EE1D88-75AE-495E-890C-21CA7EE2FB14}"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45512A-EE3D-4AB1-8F3A-420BE0360280}" type="doc">
      <dgm:prSet loTypeId="urn:microsoft.com/office/officeart/2005/8/layout/matrix1" loCatId="matrix" qsTypeId="urn:microsoft.com/office/officeart/2005/8/quickstyle/simple1" qsCatId="simple" csTypeId="urn:microsoft.com/office/officeart/2005/8/colors/accent1_5" csCatId="accent1" phldr="1"/>
      <dgm:spPr/>
      <dgm:t>
        <a:bodyPr/>
        <a:lstStyle/>
        <a:p>
          <a:endParaRPr lang="es-MX"/>
        </a:p>
      </dgm:t>
    </dgm:pt>
    <dgm:pt modelId="{E3A94DDB-AFF5-4147-81FC-135DF34D9C56}">
      <dgm:prSet phldrT="[Text]"/>
      <dgm:spPr/>
      <dgm:t>
        <a:bodyPr/>
        <a:lstStyle/>
        <a:p>
          <a:r>
            <a:rPr lang="es-MX" b="1" dirty="0"/>
            <a:t>Clasificación (</a:t>
          </a:r>
          <a:r>
            <a:rPr lang="es-MX" b="1" dirty="0" err="1"/>
            <a:t>Seiri</a:t>
          </a:r>
          <a:r>
            <a:rPr lang="es-MX" b="1" dirty="0"/>
            <a:t>)</a:t>
          </a:r>
          <a:r>
            <a:rPr lang="es-MX" dirty="0"/>
            <a:t>: </a:t>
          </a:r>
        </a:p>
        <a:p>
          <a:r>
            <a:rPr lang="es-MX" dirty="0"/>
            <a:t>Se identificó los elementos esenciales del proceso y se eliminaron pasos redundantes en la gestión de solicitudes de pruebas, enfocándose solo en las funcionalidades necesarias (como registro, consulta, y reportes).</a:t>
          </a:r>
        </a:p>
      </dgm:t>
    </dgm:pt>
    <dgm:pt modelId="{0F5CB46E-DEC8-487E-925B-16BA3E6969A3}" type="parTrans" cxnId="{B43D9C8A-F076-495C-90EC-03EB1EBA482E}">
      <dgm:prSet/>
      <dgm:spPr/>
      <dgm:t>
        <a:bodyPr/>
        <a:lstStyle/>
        <a:p>
          <a:endParaRPr lang="es-MX"/>
        </a:p>
      </dgm:t>
    </dgm:pt>
    <dgm:pt modelId="{088D79D6-FFD2-4090-ACF9-03D20214D66E}" type="sibTrans" cxnId="{B43D9C8A-F076-495C-90EC-03EB1EBA482E}">
      <dgm:prSet/>
      <dgm:spPr/>
      <dgm:t>
        <a:bodyPr/>
        <a:lstStyle/>
        <a:p>
          <a:endParaRPr lang="es-MX"/>
        </a:p>
      </dgm:t>
    </dgm:pt>
    <dgm:pt modelId="{727722E9-DA5D-4A26-8105-151CFD3FC07E}">
      <dgm:prSet phldrT="[Text]"/>
      <dgm:spPr/>
      <dgm:t>
        <a:bodyPr/>
        <a:lstStyle/>
        <a:p>
          <a:r>
            <a:rPr lang="es-MX" b="1" dirty="0"/>
            <a:t>Orden (</a:t>
          </a:r>
          <a:r>
            <a:rPr lang="es-MX" b="1" dirty="0" err="1"/>
            <a:t>Seiton</a:t>
          </a:r>
          <a:r>
            <a:rPr lang="es-MX" b="1" dirty="0"/>
            <a:t>)</a:t>
          </a:r>
          <a:r>
            <a:rPr lang="es-MX" dirty="0"/>
            <a:t>: </a:t>
          </a:r>
        </a:p>
        <a:p>
          <a:r>
            <a:rPr lang="es-MX" dirty="0"/>
            <a:t>El sistema web organiza las funciones principales para que sean de fácil acceso en un panel de control intuitivo. </a:t>
          </a:r>
        </a:p>
      </dgm:t>
    </dgm:pt>
    <dgm:pt modelId="{B09D5205-7D6F-4F54-AADC-D1FBF170E201}" type="parTrans" cxnId="{FA5A07EF-0902-4AD6-927E-A305BD04729D}">
      <dgm:prSet/>
      <dgm:spPr/>
      <dgm:t>
        <a:bodyPr/>
        <a:lstStyle/>
        <a:p>
          <a:endParaRPr lang="es-MX"/>
        </a:p>
      </dgm:t>
    </dgm:pt>
    <dgm:pt modelId="{5ED0C4E3-ABA4-4862-ADE6-20B474ABB4C4}" type="sibTrans" cxnId="{FA5A07EF-0902-4AD6-927E-A305BD04729D}">
      <dgm:prSet/>
      <dgm:spPr/>
      <dgm:t>
        <a:bodyPr/>
        <a:lstStyle/>
        <a:p>
          <a:endParaRPr lang="es-MX"/>
        </a:p>
      </dgm:t>
    </dgm:pt>
    <dgm:pt modelId="{A672A6D2-F4D4-4C2E-9A66-1CE35EC95751}">
      <dgm:prSet phldrT="[Text]"/>
      <dgm:spPr/>
      <dgm:t>
        <a:bodyPr/>
        <a:lstStyle/>
        <a:p>
          <a:r>
            <a:rPr lang="es-MX" b="1" dirty="0"/>
            <a:t>Limpieza (</a:t>
          </a:r>
          <a:r>
            <a:rPr lang="es-MX" b="1" dirty="0" err="1"/>
            <a:t>Seiso</a:t>
          </a:r>
          <a:r>
            <a:rPr lang="es-MX" b="1" dirty="0"/>
            <a:t>):</a:t>
          </a:r>
        </a:p>
        <a:p>
          <a:r>
            <a:rPr lang="es-MX" dirty="0"/>
            <a:t>La página web permite tener clientes y plataformas actualizadas desde el panel de administrador. Además, permite cancelar solicitudes evitando trabajo innecesario. </a:t>
          </a:r>
        </a:p>
      </dgm:t>
    </dgm:pt>
    <dgm:pt modelId="{D42E5F48-95D0-4F6F-8B22-18DD5D5324E5}" type="parTrans" cxnId="{C095073D-FD9A-49A7-B0B0-5900898E7461}">
      <dgm:prSet/>
      <dgm:spPr/>
      <dgm:t>
        <a:bodyPr/>
        <a:lstStyle/>
        <a:p>
          <a:endParaRPr lang="es-MX"/>
        </a:p>
      </dgm:t>
    </dgm:pt>
    <dgm:pt modelId="{CF7D57A1-7730-40EC-9776-4DBEE60582AE}" type="sibTrans" cxnId="{C095073D-FD9A-49A7-B0B0-5900898E7461}">
      <dgm:prSet/>
      <dgm:spPr/>
      <dgm:t>
        <a:bodyPr/>
        <a:lstStyle/>
        <a:p>
          <a:endParaRPr lang="es-MX"/>
        </a:p>
      </dgm:t>
    </dgm:pt>
    <dgm:pt modelId="{E5B8A3E2-E5CA-42B7-96C7-964532634562}">
      <dgm:prSet phldrT="[Text]"/>
      <dgm:spPr/>
      <dgm:t>
        <a:bodyPr/>
        <a:lstStyle/>
        <a:p>
          <a:r>
            <a:rPr lang="es-MX" b="1" dirty="0"/>
            <a:t>Estandarización (</a:t>
          </a:r>
          <a:r>
            <a:rPr lang="es-MX" b="1" dirty="0" err="1"/>
            <a:t>Seiketsu</a:t>
          </a:r>
          <a:r>
            <a:rPr lang="es-MX" b="1" dirty="0"/>
            <a:t>): </a:t>
          </a:r>
        </a:p>
        <a:p>
          <a:r>
            <a:rPr lang="es-MX" b="0" dirty="0"/>
            <a:t>Se definió el proceso para gestionar las solicitudes, estandarizando las tareas de registro, seguimiento, y consulta de solicitudes. Así, todos los usuarios trabajan bajo los mismos procedimientos, reduciendo errores y variabilidad.</a:t>
          </a:r>
        </a:p>
      </dgm:t>
    </dgm:pt>
    <dgm:pt modelId="{6F9985CA-801D-4C39-AFE0-7CE4F4A8FD9B}" type="parTrans" cxnId="{1E2EAAF1-062F-4483-981C-A489E7BD32ED}">
      <dgm:prSet/>
      <dgm:spPr/>
      <dgm:t>
        <a:bodyPr/>
        <a:lstStyle/>
        <a:p>
          <a:endParaRPr lang="es-MX"/>
        </a:p>
      </dgm:t>
    </dgm:pt>
    <dgm:pt modelId="{40441408-31CB-4DB0-8D34-A5D159ACD43E}" type="sibTrans" cxnId="{1E2EAAF1-062F-4483-981C-A489E7BD32ED}">
      <dgm:prSet/>
      <dgm:spPr/>
      <dgm:t>
        <a:bodyPr/>
        <a:lstStyle/>
        <a:p>
          <a:endParaRPr lang="es-MX"/>
        </a:p>
      </dgm:t>
    </dgm:pt>
    <dgm:pt modelId="{626310F8-ABA3-4417-A7BB-69BB323A64F7}">
      <dgm:prSet phldrT="[Text]"/>
      <dgm:spPr/>
      <dgm:t>
        <a:bodyPr/>
        <a:lstStyle/>
        <a:p>
          <a:r>
            <a:rPr lang="es-MX" b="1" dirty="0"/>
            <a:t>Disciplina (</a:t>
          </a:r>
          <a:r>
            <a:rPr lang="es-MX" b="1" dirty="0" err="1"/>
            <a:t>Shitsuke</a:t>
          </a:r>
          <a:r>
            <a:rPr lang="es-MX" b="1" dirty="0"/>
            <a:t>): </a:t>
          </a:r>
        </a:p>
        <a:p>
          <a:r>
            <a:rPr lang="es-MX" dirty="0"/>
            <a:t>Se promueve una cultura de uso adecuado del sistema, garantizando que el personal siga los procesos establecidos y realice un monitoreo continuo para ajustar y mantener la calidad y eficiencia del servicio.</a:t>
          </a:r>
        </a:p>
      </dgm:t>
    </dgm:pt>
    <dgm:pt modelId="{ED7CB671-79B7-41B0-A08D-1BFEDACA4951}" type="parTrans" cxnId="{CE6ED8D0-E567-4201-B6E1-71EA980BDCE5}">
      <dgm:prSet/>
      <dgm:spPr/>
      <dgm:t>
        <a:bodyPr/>
        <a:lstStyle/>
        <a:p>
          <a:endParaRPr lang="es-MX"/>
        </a:p>
      </dgm:t>
    </dgm:pt>
    <dgm:pt modelId="{6A17F6DB-942D-4419-9C2E-53015FA68CD3}" type="sibTrans" cxnId="{CE6ED8D0-E567-4201-B6E1-71EA980BDCE5}">
      <dgm:prSet/>
      <dgm:spPr/>
      <dgm:t>
        <a:bodyPr/>
        <a:lstStyle/>
        <a:p>
          <a:endParaRPr lang="es-MX"/>
        </a:p>
      </dgm:t>
    </dgm:pt>
    <dgm:pt modelId="{55DDA795-D2FF-4F74-8B17-5434C29A282A}" type="pres">
      <dgm:prSet presAssocID="{1C45512A-EE3D-4AB1-8F3A-420BE0360280}" presName="diagram" presStyleCnt="0">
        <dgm:presLayoutVars>
          <dgm:chMax val="1"/>
          <dgm:dir/>
          <dgm:animLvl val="ctr"/>
          <dgm:resizeHandles val="exact"/>
        </dgm:presLayoutVars>
      </dgm:prSet>
      <dgm:spPr/>
    </dgm:pt>
    <dgm:pt modelId="{54289AD0-0D7A-4D0F-AC5E-141C78D196A9}" type="pres">
      <dgm:prSet presAssocID="{1C45512A-EE3D-4AB1-8F3A-420BE0360280}" presName="matrix" presStyleCnt="0"/>
      <dgm:spPr/>
    </dgm:pt>
    <dgm:pt modelId="{34BC3C6C-777E-4409-BDF7-5A07D2DCB9A5}" type="pres">
      <dgm:prSet presAssocID="{1C45512A-EE3D-4AB1-8F3A-420BE0360280}" presName="tile1" presStyleLbl="node1" presStyleIdx="0" presStyleCnt="4"/>
      <dgm:spPr/>
    </dgm:pt>
    <dgm:pt modelId="{EF59978B-E5DB-4B77-B395-92067515D437}" type="pres">
      <dgm:prSet presAssocID="{1C45512A-EE3D-4AB1-8F3A-420BE0360280}" presName="tile1text" presStyleLbl="node1" presStyleIdx="0" presStyleCnt="4">
        <dgm:presLayoutVars>
          <dgm:chMax val="0"/>
          <dgm:chPref val="0"/>
          <dgm:bulletEnabled val="1"/>
        </dgm:presLayoutVars>
      </dgm:prSet>
      <dgm:spPr/>
    </dgm:pt>
    <dgm:pt modelId="{CC5348AC-7F37-4760-A3CE-4C1C59D2CCA3}" type="pres">
      <dgm:prSet presAssocID="{1C45512A-EE3D-4AB1-8F3A-420BE0360280}" presName="tile2" presStyleLbl="node1" presStyleIdx="1" presStyleCnt="4"/>
      <dgm:spPr/>
    </dgm:pt>
    <dgm:pt modelId="{4DBD7E20-9390-4EAB-8A87-E0D565FB48E0}" type="pres">
      <dgm:prSet presAssocID="{1C45512A-EE3D-4AB1-8F3A-420BE0360280}" presName="tile2text" presStyleLbl="node1" presStyleIdx="1" presStyleCnt="4">
        <dgm:presLayoutVars>
          <dgm:chMax val="0"/>
          <dgm:chPref val="0"/>
          <dgm:bulletEnabled val="1"/>
        </dgm:presLayoutVars>
      </dgm:prSet>
      <dgm:spPr/>
    </dgm:pt>
    <dgm:pt modelId="{C5E02B23-D7EB-4E6F-B820-D040F43EB4B2}" type="pres">
      <dgm:prSet presAssocID="{1C45512A-EE3D-4AB1-8F3A-420BE0360280}" presName="tile3" presStyleLbl="node1" presStyleIdx="2" presStyleCnt="4"/>
      <dgm:spPr/>
    </dgm:pt>
    <dgm:pt modelId="{73248A7C-D542-4134-AFBD-2601DED12D4E}" type="pres">
      <dgm:prSet presAssocID="{1C45512A-EE3D-4AB1-8F3A-420BE0360280}" presName="tile3text" presStyleLbl="node1" presStyleIdx="2" presStyleCnt="4">
        <dgm:presLayoutVars>
          <dgm:chMax val="0"/>
          <dgm:chPref val="0"/>
          <dgm:bulletEnabled val="1"/>
        </dgm:presLayoutVars>
      </dgm:prSet>
      <dgm:spPr/>
    </dgm:pt>
    <dgm:pt modelId="{E6591DE2-321D-4DF3-9172-2FBA6608F71A}" type="pres">
      <dgm:prSet presAssocID="{1C45512A-EE3D-4AB1-8F3A-420BE0360280}" presName="tile4" presStyleLbl="node1" presStyleIdx="3" presStyleCnt="4"/>
      <dgm:spPr/>
    </dgm:pt>
    <dgm:pt modelId="{3FB86681-C7FA-43F4-A063-AC8D1F136DDA}" type="pres">
      <dgm:prSet presAssocID="{1C45512A-EE3D-4AB1-8F3A-420BE0360280}" presName="tile4text" presStyleLbl="node1" presStyleIdx="3" presStyleCnt="4">
        <dgm:presLayoutVars>
          <dgm:chMax val="0"/>
          <dgm:chPref val="0"/>
          <dgm:bulletEnabled val="1"/>
        </dgm:presLayoutVars>
      </dgm:prSet>
      <dgm:spPr/>
    </dgm:pt>
    <dgm:pt modelId="{6C624068-98A4-4315-89DF-4F8E5FA11EBD}" type="pres">
      <dgm:prSet presAssocID="{1C45512A-EE3D-4AB1-8F3A-420BE0360280}" presName="centerTile" presStyleLbl="fgShp" presStyleIdx="0" presStyleCnt="1" custScaleX="268840" custScaleY="116026">
        <dgm:presLayoutVars>
          <dgm:chMax val="0"/>
          <dgm:chPref val="0"/>
        </dgm:presLayoutVars>
      </dgm:prSet>
      <dgm:spPr/>
    </dgm:pt>
  </dgm:ptLst>
  <dgm:cxnLst>
    <dgm:cxn modelId="{EA002704-26E0-404A-927F-79BAA4E10F2D}" type="presOf" srcId="{E5B8A3E2-E5CA-42B7-96C7-964532634562}" destId="{C5E02B23-D7EB-4E6F-B820-D040F43EB4B2}" srcOrd="0" destOrd="0" presId="urn:microsoft.com/office/officeart/2005/8/layout/matrix1"/>
    <dgm:cxn modelId="{15BD5B10-8C53-4FEE-819D-FDA3B74C5281}" type="presOf" srcId="{E5B8A3E2-E5CA-42B7-96C7-964532634562}" destId="{73248A7C-D542-4134-AFBD-2601DED12D4E}" srcOrd="1" destOrd="0" presId="urn:microsoft.com/office/officeart/2005/8/layout/matrix1"/>
    <dgm:cxn modelId="{C095073D-FD9A-49A7-B0B0-5900898E7461}" srcId="{E3A94DDB-AFF5-4147-81FC-135DF34D9C56}" destId="{A672A6D2-F4D4-4C2E-9A66-1CE35EC95751}" srcOrd="1" destOrd="0" parTransId="{D42E5F48-95D0-4F6F-8B22-18DD5D5324E5}" sibTransId="{CF7D57A1-7730-40EC-9776-4DBEE60582AE}"/>
    <dgm:cxn modelId="{88A4D54A-5CB7-4288-AC0C-933D90D5BE38}" type="presOf" srcId="{1C45512A-EE3D-4AB1-8F3A-420BE0360280}" destId="{55DDA795-D2FF-4F74-8B17-5434C29A282A}" srcOrd="0" destOrd="0" presId="urn:microsoft.com/office/officeart/2005/8/layout/matrix1"/>
    <dgm:cxn modelId="{B6D3757D-BA88-4ACE-A888-2DA16819E856}" type="presOf" srcId="{626310F8-ABA3-4417-A7BB-69BB323A64F7}" destId="{3FB86681-C7FA-43F4-A063-AC8D1F136DDA}" srcOrd="1" destOrd="0" presId="urn:microsoft.com/office/officeart/2005/8/layout/matrix1"/>
    <dgm:cxn modelId="{4CFA4B80-CB22-4D97-BE70-33D7B6A23F9B}" type="presOf" srcId="{727722E9-DA5D-4A26-8105-151CFD3FC07E}" destId="{34BC3C6C-777E-4409-BDF7-5A07D2DCB9A5}" srcOrd="0" destOrd="0" presId="urn:microsoft.com/office/officeart/2005/8/layout/matrix1"/>
    <dgm:cxn modelId="{B43D9C8A-F076-495C-90EC-03EB1EBA482E}" srcId="{1C45512A-EE3D-4AB1-8F3A-420BE0360280}" destId="{E3A94DDB-AFF5-4147-81FC-135DF34D9C56}" srcOrd="0" destOrd="0" parTransId="{0F5CB46E-DEC8-487E-925B-16BA3E6969A3}" sibTransId="{088D79D6-FFD2-4090-ACF9-03D20214D66E}"/>
    <dgm:cxn modelId="{FA971ABB-3A2F-4051-A533-B8D2028BDEF4}" type="presOf" srcId="{A672A6D2-F4D4-4C2E-9A66-1CE35EC95751}" destId="{4DBD7E20-9390-4EAB-8A87-E0D565FB48E0}" srcOrd="1" destOrd="0" presId="urn:microsoft.com/office/officeart/2005/8/layout/matrix1"/>
    <dgm:cxn modelId="{CE6ED8D0-E567-4201-B6E1-71EA980BDCE5}" srcId="{E3A94DDB-AFF5-4147-81FC-135DF34D9C56}" destId="{626310F8-ABA3-4417-A7BB-69BB323A64F7}" srcOrd="3" destOrd="0" parTransId="{ED7CB671-79B7-41B0-A08D-1BFEDACA4951}" sibTransId="{6A17F6DB-942D-4419-9C2E-53015FA68CD3}"/>
    <dgm:cxn modelId="{ED9504E6-3B8F-449C-9F2E-79931B61067E}" type="presOf" srcId="{E3A94DDB-AFF5-4147-81FC-135DF34D9C56}" destId="{6C624068-98A4-4315-89DF-4F8E5FA11EBD}" srcOrd="0" destOrd="0" presId="urn:microsoft.com/office/officeart/2005/8/layout/matrix1"/>
    <dgm:cxn modelId="{FA5A07EF-0902-4AD6-927E-A305BD04729D}" srcId="{E3A94DDB-AFF5-4147-81FC-135DF34D9C56}" destId="{727722E9-DA5D-4A26-8105-151CFD3FC07E}" srcOrd="0" destOrd="0" parTransId="{B09D5205-7D6F-4F54-AADC-D1FBF170E201}" sibTransId="{5ED0C4E3-ABA4-4862-ADE6-20B474ABB4C4}"/>
    <dgm:cxn modelId="{1E2EAAF1-062F-4483-981C-A489E7BD32ED}" srcId="{E3A94DDB-AFF5-4147-81FC-135DF34D9C56}" destId="{E5B8A3E2-E5CA-42B7-96C7-964532634562}" srcOrd="2" destOrd="0" parTransId="{6F9985CA-801D-4C39-AFE0-7CE4F4A8FD9B}" sibTransId="{40441408-31CB-4DB0-8D34-A5D159ACD43E}"/>
    <dgm:cxn modelId="{9C401AF3-C162-46F3-9A86-DD94BB715B5F}" type="presOf" srcId="{626310F8-ABA3-4417-A7BB-69BB323A64F7}" destId="{E6591DE2-321D-4DF3-9172-2FBA6608F71A}" srcOrd="0" destOrd="0" presId="urn:microsoft.com/office/officeart/2005/8/layout/matrix1"/>
    <dgm:cxn modelId="{F44BE5F3-E0B3-47BA-B6F5-373F5240BA5F}" type="presOf" srcId="{727722E9-DA5D-4A26-8105-151CFD3FC07E}" destId="{EF59978B-E5DB-4B77-B395-92067515D437}" srcOrd="1" destOrd="0" presId="urn:microsoft.com/office/officeart/2005/8/layout/matrix1"/>
    <dgm:cxn modelId="{D3D63AFF-16D2-4D03-B9CC-766E47F2BBA5}" type="presOf" srcId="{A672A6D2-F4D4-4C2E-9A66-1CE35EC95751}" destId="{CC5348AC-7F37-4760-A3CE-4C1C59D2CCA3}" srcOrd="0" destOrd="0" presId="urn:microsoft.com/office/officeart/2005/8/layout/matrix1"/>
    <dgm:cxn modelId="{9B77B7BF-9DD4-4DA4-A55F-5D1C17D1AAB1}" type="presParOf" srcId="{55DDA795-D2FF-4F74-8B17-5434C29A282A}" destId="{54289AD0-0D7A-4D0F-AC5E-141C78D196A9}" srcOrd="0" destOrd="0" presId="urn:microsoft.com/office/officeart/2005/8/layout/matrix1"/>
    <dgm:cxn modelId="{4887E2E3-EED9-4769-A8F3-7701D7E24340}" type="presParOf" srcId="{54289AD0-0D7A-4D0F-AC5E-141C78D196A9}" destId="{34BC3C6C-777E-4409-BDF7-5A07D2DCB9A5}" srcOrd="0" destOrd="0" presId="urn:microsoft.com/office/officeart/2005/8/layout/matrix1"/>
    <dgm:cxn modelId="{42EA5DC0-914C-459A-8C8E-6B12DE7CB021}" type="presParOf" srcId="{54289AD0-0D7A-4D0F-AC5E-141C78D196A9}" destId="{EF59978B-E5DB-4B77-B395-92067515D437}" srcOrd="1" destOrd="0" presId="urn:microsoft.com/office/officeart/2005/8/layout/matrix1"/>
    <dgm:cxn modelId="{F7048E25-2A62-4758-A04A-89EC549A00C2}" type="presParOf" srcId="{54289AD0-0D7A-4D0F-AC5E-141C78D196A9}" destId="{CC5348AC-7F37-4760-A3CE-4C1C59D2CCA3}" srcOrd="2" destOrd="0" presId="urn:microsoft.com/office/officeart/2005/8/layout/matrix1"/>
    <dgm:cxn modelId="{4535B155-9B29-491B-BEE4-CEEEF8D1ACA7}" type="presParOf" srcId="{54289AD0-0D7A-4D0F-AC5E-141C78D196A9}" destId="{4DBD7E20-9390-4EAB-8A87-E0D565FB48E0}" srcOrd="3" destOrd="0" presId="urn:microsoft.com/office/officeart/2005/8/layout/matrix1"/>
    <dgm:cxn modelId="{EC1C967A-E1A8-4355-B853-A2B8D7DA3496}" type="presParOf" srcId="{54289AD0-0D7A-4D0F-AC5E-141C78D196A9}" destId="{C5E02B23-D7EB-4E6F-B820-D040F43EB4B2}" srcOrd="4" destOrd="0" presId="urn:microsoft.com/office/officeart/2005/8/layout/matrix1"/>
    <dgm:cxn modelId="{A0C483CE-8F1C-4AA4-8A67-CDD1870F1943}" type="presParOf" srcId="{54289AD0-0D7A-4D0F-AC5E-141C78D196A9}" destId="{73248A7C-D542-4134-AFBD-2601DED12D4E}" srcOrd="5" destOrd="0" presId="urn:microsoft.com/office/officeart/2005/8/layout/matrix1"/>
    <dgm:cxn modelId="{F0FEC35A-C2A3-4F7D-B121-0C3055AF4907}" type="presParOf" srcId="{54289AD0-0D7A-4D0F-AC5E-141C78D196A9}" destId="{E6591DE2-321D-4DF3-9172-2FBA6608F71A}" srcOrd="6" destOrd="0" presId="urn:microsoft.com/office/officeart/2005/8/layout/matrix1"/>
    <dgm:cxn modelId="{34B2932C-37C6-44A0-8E1A-12EAEDFEED58}" type="presParOf" srcId="{54289AD0-0D7A-4D0F-AC5E-141C78D196A9}" destId="{3FB86681-C7FA-43F4-A063-AC8D1F136DDA}" srcOrd="7" destOrd="0" presId="urn:microsoft.com/office/officeart/2005/8/layout/matrix1"/>
    <dgm:cxn modelId="{113CFCF0-7F46-4CB3-B436-1939C6511381}" type="presParOf" srcId="{55DDA795-D2FF-4F74-8B17-5434C29A282A}" destId="{6C624068-98A4-4315-89DF-4F8E5FA11EBD}"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294692-F3CF-4267-AEA5-D357D851DBBD}"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s-MX"/>
        </a:p>
      </dgm:t>
    </dgm:pt>
    <dgm:pt modelId="{7CCAFC87-25D0-495E-9ECB-6085A05B1292}">
      <dgm:prSet phldrT="[Text]"/>
      <dgm:spPr/>
      <dgm:t>
        <a:bodyPr/>
        <a:lstStyle/>
        <a:p>
          <a:r>
            <a:rPr lang="es-MX" dirty="0">
              <a:solidFill>
                <a:schemeClr val="bg1"/>
              </a:solidFill>
              <a:latin typeface="+mj-lt"/>
            </a:rPr>
            <a:t>Tiempo promedio de respuesta a solicitudes: Tiempo que tarda el laboratorio en responder a una solicitud desde su recepción.</a:t>
          </a:r>
          <a:endParaRPr lang="es-MX" dirty="0">
            <a:solidFill>
              <a:schemeClr val="bg1"/>
            </a:solidFill>
          </a:endParaRPr>
        </a:p>
      </dgm:t>
    </dgm:pt>
    <dgm:pt modelId="{BA469CB8-33E0-4472-8DFA-FB2FF4734EDC}" type="parTrans" cxnId="{7DBB9D22-A04B-4BAE-ACBE-77D300923DC9}">
      <dgm:prSet/>
      <dgm:spPr/>
      <dgm:t>
        <a:bodyPr/>
        <a:lstStyle/>
        <a:p>
          <a:endParaRPr lang="es-MX"/>
        </a:p>
      </dgm:t>
    </dgm:pt>
    <dgm:pt modelId="{A8CFD53F-61FB-4B65-BD8F-918AE1B9BC35}" type="sibTrans" cxnId="{7DBB9D22-A04B-4BAE-ACBE-77D300923DC9}">
      <dgm:prSet/>
      <dgm:spPr/>
      <dgm:t>
        <a:bodyPr/>
        <a:lstStyle/>
        <a:p>
          <a:endParaRPr lang="es-MX"/>
        </a:p>
      </dgm:t>
    </dgm:pt>
    <dgm:pt modelId="{158D4657-19C5-4B2A-BA53-44E2017E9EB6}">
      <dgm:prSet phldrT="[Text]"/>
      <dgm:spPr/>
      <dgm:t>
        <a:bodyPr/>
        <a:lstStyle/>
        <a:p>
          <a:r>
            <a:rPr lang="es-MX" dirty="0"/>
            <a:t>Disponibilidad de Información. Antes, solo se disponía del 10% de la información de las solicitudes; ahora, el sistema en la nube permite acceder al 100% de la información, junto con datos adicionales para su consulta.</a:t>
          </a:r>
        </a:p>
      </dgm:t>
    </dgm:pt>
    <dgm:pt modelId="{7FCB43A4-C753-4FDE-9C09-B434F8CEEE70}" type="parTrans" cxnId="{D6199E10-31BC-4935-B720-1B500CA32D38}">
      <dgm:prSet/>
      <dgm:spPr/>
      <dgm:t>
        <a:bodyPr/>
        <a:lstStyle/>
        <a:p>
          <a:endParaRPr lang="es-MX"/>
        </a:p>
      </dgm:t>
    </dgm:pt>
    <dgm:pt modelId="{8F658316-D0ED-41DD-9690-E3C0BA8156B7}" type="sibTrans" cxnId="{D6199E10-31BC-4935-B720-1B500CA32D38}">
      <dgm:prSet/>
      <dgm:spPr/>
      <dgm:t>
        <a:bodyPr/>
        <a:lstStyle/>
        <a:p>
          <a:endParaRPr lang="es-MX"/>
        </a:p>
      </dgm:t>
    </dgm:pt>
    <dgm:pt modelId="{3B9BCB66-C14B-43CE-99F1-F75B5306231E}">
      <dgm:prSet phldrT="[Text]"/>
      <dgm:spPr/>
      <dgm:t>
        <a:bodyPr/>
        <a:lstStyle/>
        <a:p>
          <a:r>
            <a:rPr lang="en-US" dirty="0" err="1">
              <a:solidFill>
                <a:schemeClr val="bg1"/>
              </a:solidFill>
              <a:latin typeface="+mj-lt"/>
            </a:rPr>
            <a:t>Reducción</a:t>
          </a:r>
          <a:r>
            <a:rPr lang="en-US" dirty="0">
              <a:solidFill>
                <a:schemeClr val="bg1"/>
              </a:solidFill>
              <a:latin typeface="+mj-lt"/>
            </a:rPr>
            <a:t> de </a:t>
          </a:r>
          <a:r>
            <a:rPr lang="en-US" dirty="0" err="1">
              <a:solidFill>
                <a:schemeClr val="bg1"/>
              </a:solidFill>
              <a:latin typeface="+mj-lt"/>
            </a:rPr>
            <a:t>Errores</a:t>
          </a:r>
          <a:r>
            <a:rPr lang="en-US" dirty="0">
              <a:solidFill>
                <a:schemeClr val="bg1"/>
              </a:solidFill>
              <a:latin typeface="+mj-lt"/>
            </a:rPr>
            <a:t>. </a:t>
          </a:r>
          <a:r>
            <a:rPr lang="es-MX" dirty="0">
              <a:solidFill>
                <a:schemeClr val="bg1"/>
              </a:solidFill>
              <a:latin typeface="+mj-lt"/>
            </a:rPr>
            <a:t>Tasa de errores en el registro de solicitudes: Porcentaje de solicitudes registradas que contienen errores (ej. datos incorrectos, solicitudes duplicadas).</a:t>
          </a:r>
          <a:endParaRPr lang="es-MX" dirty="0">
            <a:solidFill>
              <a:schemeClr val="bg1"/>
            </a:solidFill>
          </a:endParaRPr>
        </a:p>
      </dgm:t>
    </dgm:pt>
    <dgm:pt modelId="{80693936-7A4B-4434-A516-F7609D4B7B1A}" type="parTrans" cxnId="{9FC4CE54-E54A-48AE-A014-6BF204F5238A}">
      <dgm:prSet/>
      <dgm:spPr/>
      <dgm:t>
        <a:bodyPr/>
        <a:lstStyle/>
        <a:p>
          <a:endParaRPr lang="es-MX"/>
        </a:p>
      </dgm:t>
    </dgm:pt>
    <dgm:pt modelId="{5FE6D929-A476-4293-8BA4-EBF05B90EBFF}" type="sibTrans" cxnId="{9FC4CE54-E54A-48AE-A014-6BF204F5238A}">
      <dgm:prSet/>
      <dgm:spPr/>
      <dgm:t>
        <a:bodyPr/>
        <a:lstStyle/>
        <a:p>
          <a:endParaRPr lang="es-MX"/>
        </a:p>
      </dgm:t>
    </dgm:pt>
    <dgm:pt modelId="{ED916B4E-2B93-43EA-9D2B-7E48CCE2A19A}">
      <dgm:prSet phldrT="[Text]"/>
      <dgm:spPr/>
      <dgm:t>
        <a:bodyPr/>
        <a:lstStyle/>
        <a:p>
          <a:r>
            <a:rPr lang="en-US" dirty="0" err="1">
              <a:solidFill>
                <a:schemeClr val="bg1"/>
              </a:solidFill>
              <a:latin typeface="+mj-lt"/>
            </a:rPr>
            <a:t>Ahorro</a:t>
          </a:r>
          <a:r>
            <a:rPr lang="en-US" dirty="0">
              <a:solidFill>
                <a:schemeClr val="bg1"/>
              </a:solidFill>
              <a:latin typeface="+mj-lt"/>
            </a:rPr>
            <a:t>. </a:t>
          </a:r>
          <a:endParaRPr lang="es-MX" dirty="0">
            <a:solidFill>
              <a:schemeClr val="bg1"/>
            </a:solidFill>
          </a:endParaRPr>
        </a:p>
      </dgm:t>
    </dgm:pt>
    <dgm:pt modelId="{A841B126-475E-45E1-AAE5-07284562F5F6}" type="parTrans" cxnId="{AADA9797-CBB5-4D14-8F80-6DE52B9AA3E6}">
      <dgm:prSet/>
      <dgm:spPr/>
      <dgm:t>
        <a:bodyPr/>
        <a:lstStyle/>
        <a:p>
          <a:endParaRPr lang="es-MX"/>
        </a:p>
      </dgm:t>
    </dgm:pt>
    <dgm:pt modelId="{92C06880-8C47-4937-ACBC-10FE3CC8D739}" type="sibTrans" cxnId="{AADA9797-CBB5-4D14-8F80-6DE52B9AA3E6}">
      <dgm:prSet/>
      <dgm:spPr/>
      <dgm:t>
        <a:bodyPr/>
        <a:lstStyle/>
        <a:p>
          <a:endParaRPr lang="es-MX"/>
        </a:p>
      </dgm:t>
    </dgm:pt>
    <dgm:pt modelId="{ED43D9CD-AF23-453C-9FDA-9C5747D46E9D}">
      <dgm:prSet phldrT="[Text]"/>
      <dgm:spPr/>
      <dgm:t>
        <a:bodyPr/>
        <a:lstStyle/>
        <a:p>
          <a:pPr>
            <a:buClrTx/>
            <a:buSzTx/>
            <a:buFontTx/>
            <a:buChar char="•"/>
          </a:pPr>
          <a:r>
            <a:rPr kumimoji="0" lang="es-MX" altLang="es-MX" b="1" i="0" u="none" strike="noStrike" cap="none" normalizeH="0" baseline="0" dirty="0">
              <a:ln>
                <a:noFill/>
              </a:ln>
              <a:solidFill>
                <a:schemeClr val="bg1"/>
              </a:solidFill>
              <a:effectLst/>
              <a:latin typeface="Arial" panose="020B0604020202020204" pitchFamily="34" charset="0"/>
            </a:rPr>
            <a:t>Índice de satisfacción del cliente</a:t>
          </a:r>
          <a:r>
            <a:rPr kumimoji="0" lang="es-MX" altLang="es-MX" b="0" i="0" u="none" strike="noStrike" cap="none" normalizeH="0" baseline="0" dirty="0">
              <a:ln>
                <a:noFill/>
              </a:ln>
              <a:solidFill>
                <a:schemeClr val="bg1"/>
              </a:solidFill>
              <a:effectLst/>
              <a:latin typeface="Arial" panose="020B0604020202020204" pitchFamily="34" charset="0"/>
            </a:rPr>
            <a:t>: Medido a través de encuestas </a:t>
          </a:r>
          <a:r>
            <a:rPr kumimoji="0" lang="es-MX" altLang="es-MX" b="0" i="0" u="none" strike="noStrike" cap="none" normalizeH="0" baseline="0" dirty="0" err="1">
              <a:ln>
                <a:noFill/>
              </a:ln>
              <a:solidFill>
                <a:schemeClr val="bg1"/>
              </a:solidFill>
              <a:effectLst/>
              <a:latin typeface="Arial" panose="020B0604020202020204" pitchFamily="34" charset="0"/>
            </a:rPr>
            <a:t>post-servicio</a:t>
          </a:r>
          <a:r>
            <a:rPr kumimoji="0" lang="es-MX" altLang="es-MX" b="0" i="0" u="none" strike="noStrike" cap="none" normalizeH="0" baseline="0" dirty="0">
              <a:ln>
                <a:noFill/>
              </a:ln>
              <a:solidFill>
                <a:schemeClr val="bg1"/>
              </a:solidFill>
              <a:effectLst/>
              <a:latin typeface="Arial" panose="020B0604020202020204" pitchFamily="34" charset="0"/>
            </a:rPr>
            <a:t> para evaluar la percepción del cliente sobre la calidad del servicio.</a:t>
          </a:r>
          <a:endParaRPr lang="es-MX" dirty="0">
            <a:solidFill>
              <a:schemeClr val="bg1"/>
            </a:solidFill>
          </a:endParaRPr>
        </a:p>
      </dgm:t>
    </dgm:pt>
    <dgm:pt modelId="{46B556CB-2B96-4507-ABE9-DD6494F1EEDE}" type="parTrans" cxnId="{A3AD8FF9-10EC-4CD5-8263-D605AA439CA0}">
      <dgm:prSet/>
      <dgm:spPr/>
      <dgm:t>
        <a:bodyPr/>
        <a:lstStyle/>
        <a:p>
          <a:endParaRPr lang="es-MX"/>
        </a:p>
      </dgm:t>
    </dgm:pt>
    <dgm:pt modelId="{629CF23A-0D2A-4805-8747-6F1B0B7A3ECA}" type="sibTrans" cxnId="{A3AD8FF9-10EC-4CD5-8263-D605AA439CA0}">
      <dgm:prSet/>
      <dgm:spPr/>
      <dgm:t>
        <a:bodyPr/>
        <a:lstStyle/>
        <a:p>
          <a:endParaRPr lang="es-MX"/>
        </a:p>
      </dgm:t>
    </dgm:pt>
    <dgm:pt modelId="{17C443FA-4275-4B09-AFFB-389948BCB603}">
      <dgm:prSet phldrT="[Text]"/>
      <dgm:spPr/>
      <dgm:t>
        <a:bodyPr/>
        <a:lstStyle/>
        <a:p>
          <a:pPr>
            <a:buClrTx/>
            <a:buSzTx/>
            <a:buFontTx/>
            <a:buChar char="•"/>
          </a:pPr>
          <a:r>
            <a:rPr kumimoji="0" lang="es-MX" altLang="es-MX" b="1" i="0" u="none" strike="noStrike" cap="none" normalizeH="0" baseline="0" dirty="0">
              <a:ln>
                <a:noFill/>
              </a:ln>
              <a:solidFill>
                <a:schemeClr val="bg1"/>
              </a:solidFill>
              <a:effectLst/>
              <a:latin typeface="Arial" panose="020B0604020202020204" pitchFamily="34" charset="0"/>
            </a:rPr>
            <a:t>Porcentaje de solicitudes automatizadas</a:t>
          </a:r>
          <a:r>
            <a:rPr kumimoji="0" lang="es-MX" altLang="es-MX" b="0" i="0" u="none" strike="noStrike" cap="none" normalizeH="0" baseline="0" dirty="0">
              <a:ln>
                <a:noFill/>
              </a:ln>
              <a:solidFill>
                <a:schemeClr val="bg1"/>
              </a:solidFill>
              <a:effectLst/>
              <a:latin typeface="Arial" panose="020B0604020202020204" pitchFamily="34" charset="0"/>
            </a:rPr>
            <a:t>: Proporción de solicitudes que son procesadas automáticamente en comparación con las que se manejan manualmente.</a:t>
          </a:r>
          <a:endParaRPr lang="es-MX" dirty="0">
            <a:solidFill>
              <a:schemeClr val="bg1"/>
            </a:solidFill>
          </a:endParaRPr>
        </a:p>
      </dgm:t>
    </dgm:pt>
    <dgm:pt modelId="{DDE2DB94-2D96-4D3D-B9A4-9DA5470AF12F}" type="parTrans" cxnId="{BEC5581E-F41D-48D3-9CDC-24C0AB0A8639}">
      <dgm:prSet/>
      <dgm:spPr/>
      <dgm:t>
        <a:bodyPr/>
        <a:lstStyle/>
        <a:p>
          <a:endParaRPr lang="es-MX"/>
        </a:p>
      </dgm:t>
    </dgm:pt>
    <dgm:pt modelId="{9F295791-5909-412B-AB7C-E3C11EE9787C}" type="sibTrans" cxnId="{BEC5581E-F41D-48D3-9CDC-24C0AB0A8639}">
      <dgm:prSet/>
      <dgm:spPr/>
      <dgm:t>
        <a:bodyPr/>
        <a:lstStyle/>
        <a:p>
          <a:endParaRPr lang="es-MX"/>
        </a:p>
      </dgm:t>
    </dgm:pt>
    <dgm:pt modelId="{0B58DC01-732D-4B00-9BD1-A031C22A805B}" type="pres">
      <dgm:prSet presAssocID="{70294692-F3CF-4267-AEA5-D357D851DBBD}" presName="Name0" presStyleCnt="0">
        <dgm:presLayoutVars>
          <dgm:chPref val="1"/>
          <dgm:dir/>
          <dgm:animOne val="branch"/>
          <dgm:animLvl val="lvl"/>
          <dgm:resizeHandles/>
        </dgm:presLayoutVars>
      </dgm:prSet>
      <dgm:spPr/>
    </dgm:pt>
    <dgm:pt modelId="{3E9DC005-837B-47E6-B717-E8B32CE089E6}" type="pres">
      <dgm:prSet presAssocID="{7CCAFC87-25D0-495E-9ECB-6085A05B1292}" presName="vertOne" presStyleCnt="0"/>
      <dgm:spPr/>
    </dgm:pt>
    <dgm:pt modelId="{6DCFCEB6-F726-4B42-B047-51EB50F071EA}" type="pres">
      <dgm:prSet presAssocID="{7CCAFC87-25D0-495E-9ECB-6085A05B1292}" presName="txOne" presStyleLbl="node0" presStyleIdx="0" presStyleCnt="1" custLinFactNeighborX="-116" custLinFactNeighborY="9267">
        <dgm:presLayoutVars>
          <dgm:chPref val="3"/>
        </dgm:presLayoutVars>
      </dgm:prSet>
      <dgm:spPr/>
    </dgm:pt>
    <dgm:pt modelId="{5DE03413-982C-45D4-BF8C-7EA81A2E7576}" type="pres">
      <dgm:prSet presAssocID="{7CCAFC87-25D0-495E-9ECB-6085A05B1292}" presName="parTransOne" presStyleCnt="0"/>
      <dgm:spPr/>
    </dgm:pt>
    <dgm:pt modelId="{A12DFB80-6D12-4098-9432-8B81A88BDACD}" type="pres">
      <dgm:prSet presAssocID="{7CCAFC87-25D0-495E-9ECB-6085A05B1292}" presName="horzOne" presStyleCnt="0"/>
      <dgm:spPr/>
    </dgm:pt>
    <dgm:pt modelId="{BE00465C-31DB-47CE-BAEF-158148A28C9E}" type="pres">
      <dgm:prSet presAssocID="{158D4657-19C5-4B2A-BA53-44E2017E9EB6}" presName="vertTwo" presStyleCnt="0"/>
      <dgm:spPr/>
    </dgm:pt>
    <dgm:pt modelId="{12EB0423-1582-4ED5-B788-168E297C904D}" type="pres">
      <dgm:prSet presAssocID="{158D4657-19C5-4B2A-BA53-44E2017E9EB6}" presName="txTwo" presStyleLbl="node2" presStyleIdx="0" presStyleCnt="2">
        <dgm:presLayoutVars>
          <dgm:chPref val="3"/>
        </dgm:presLayoutVars>
      </dgm:prSet>
      <dgm:spPr/>
    </dgm:pt>
    <dgm:pt modelId="{47523724-5FB3-493B-A2D7-A1703D05CE06}" type="pres">
      <dgm:prSet presAssocID="{158D4657-19C5-4B2A-BA53-44E2017E9EB6}" presName="parTransTwo" presStyleCnt="0"/>
      <dgm:spPr/>
    </dgm:pt>
    <dgm:pt modelId="{95522EA8-FB94-4D4F-9567-5D3B9BD91C41}" type="pres">
      <dgm:prSet presAssocID="{158D4657-19C5-4B2A-BA53-44E2017E9EB6}" presName="horzTwo" presStyleCnt="0"/>
      <dgm:spPr/>
    </dgm:pt>
    <dgm:pt modelId="{4E2363F1-0476-45A6-B5A3-8541EA9AEEA5}" type="pres">
      <dgm:prSet presAssocID="{3B9BCB66-C14B-43CE-99F1-F75B5306231E}" presName="vertThree" presStyleCnt="0"/>
      <dgm:spPr/>
    </dgm:pt>
    <dgm:pt modelId="{03250486-DBFA-4790-B8DE-498766A38624}" type="pres">
      <dgm:prSet presAssocID="{3B9BCB66-C14B-43CE-99F1-F75B5306231E}" presName="txThree" presStyleLbl="node3" presStyleIdx="0" presStyleCnt="3">
        <dgm:presLayoutVars>
          <dgm:chPref val="3"/>
        </dgm:presLayoutVars>
      </dgm:prSet>
      <dgm:spPr/>
    </dgm:pt>
    <dgm:pt modelId="{73BCAD81-18B5-4CE9-B1F2-7DFF3C63B1C2}" type="pres">
      <dgm:prSet presAssocID="{3B9BCB66-C14B-43CE-99F1-F75B5306231E}" presName="horzThree" presStyleCnt="0"/>
      <dgm:spPr/>
    </dgm:pt>
    <dgm:pt modelId="{A7E45453-5FE1-453B-85D6-11F5B91473B6}" type="pres">
      <dgm:prSet presAssocID="{5FE6D929-A476-4293-8BA4-EBF05B90EBFF}" presName="sibSpaceThree" presStyleCnt="0"/>
      <dgm:spPr/>
    </dgm:pt>
    <dgm:pt modelId="{F9E68EB5-7590-48CF-885B-EBFD1AA9879A}" type="pres">
      <dgm:prSet presAssocID="{ED916B4E-2B93-43EA-9D2B-7E48CCE2A19A}" presName="vertThree" presStyleCnt="0"/>
      <dgm:spPr/>
    </dgm:pt>
    <dgm:pt modelId="{E1C37AA5-C484-41E7-8846-72CC85A7E5C2}" type="pres">
      <dgm:prSet presAssocID="{ED916B4E-2B93-43EA-9D2B-7E48CCE2A19A}" presName="txThree" presStyleLbl="node3" presStyleIdx="1" presStyleCnt="3">
        <dgm:presLayoutVars>
          <dgm:chPref val="3"/>
        </dgm:presLayoutVars>
      </dgm:prSet>
      <dgm:spPr/>
    </dgm:pt>
    <dgm:pt modelId="{C9D54D22-5F98-42CA-A970-C67C707B96EE}" type="pres">
      <dgm:prSet presAssocID="{ED916B4E-2B93-43EA-9D2B-7E48CCE2A19A}" presName="horzThree" presStyleCnt="0"/>
      <dgm:spPr/>
    </dgm:pt>
    <dgm:pt modelId="{D368A45A-4062-4B62-8F65-930D46064274}" type="pres">
      <dgm:prSet presAssocID="{8F658316-D0ED-41DD-9690-E3C0BA8156B7}" presName="sibSpaceTwo" presStyleCnt="0"/>
      <dgm:spPr/>
    </dgm:pt>
    <dgm:pt modelId="{2E90628A-6A8E-40E0-83ED-F994391CABF0}" type="pres">
      <dgm:prSet presAssocID="{ED43D9CD-AF23-453C-9FDA-9C5747D46E9D}" presName="vertTwo" presStyleCnt="0"/>
      <dgm:spPr/>
    </dgm:pt>
    <dgm:pt modelId="{325F7CFB-F1B3-4C90-98C7-B79F4E5662C4}" type="pres">
      <dgm:prSet presAssocID="{ED43D9CD-AF23-453C-9FDA-9C5747D46E9D}" presName="txTwo" presStyleLbl="node2" presStyleIdx="1" presStyleCnt="2" custLinFactNeighborX="2483" custLinFactNeighborY="-33108">
        <dgm:presLayoutVars>
          <dgm:chPref val="3"/>
        </dgm:presLayoutVars>
      </dgm:prSet>
      <dgm:spPr/>
    </dgm:pt>
    <dgm:pt modelId="{761FEBB1-AB4C-4C63-B87A-B3F5347D1882}" type="pres">
      <dgm:prSet presAssocID="{ED43D9CD-AF23-453C-9FDA-9C5747D46E9D}" presName="parTransTwo" presStyleCnt="0"/>
      <dgm:spPr/>
    </dgm:pt>
    <dgm:pt modelId="{624134FA-545A-4232-BA01-9D00E18F92E8}" type="pres">
      <dgm:prSet presAssocID="{ED43D9CD-AF23-453C-9FDA-9C5747D46E9D}" presName="horzTwo" presStyleCnt="0"/>
      <dgm:spPr/>
    </dgm:pt>
    <dgm:pt modelId="{8DA08367-6366-47A3-964B-6AF14A23DF13}" type="pres">
      <dgm:prSet presAssocID="{17C443FA-4275-4B09-AFFB-389948BCB603}" presName="vertThree" presStyleCnt="0"/>
      <dgm:spPr/>
    </dgm:pt>
    <dgm:pt modelId="{5843BF0D-7655-4420-BDBD-C8E59F1DAADE}" type="pres">
      <dgm:prSet presAssocID="{17C443FA-4275-4B09-AFFB-389948BCB603}" presName="txThree" presStyleLbl="node3" presStyleIdx="2" presStyleCnt="3">
        <dgm:presLayoutVars>
          <dgm:chPref val="3"/>
        </dgm:presLayoutVars>
      </dgm:prSet>
      <dgm:spPr/>
    </dgm:pt>
    <dgm:pt modelId="{91588F58-5A65-4B11-971D-04FDE421941A}" type="pres">
      <dgm:prSet presAssocID="{17C443FA-4275-4B09-AFFB-389948BCB603}" presName="horzThree" presStyleCnt="0"/>
      <dgm:spPr/>
    </dgm:pt>
  </dgm:ptLst>
  <dgm:cxnLst>
    <dgm:cxn modelId="{D6199E10-31BC-4935-B720-1B500CA32D38}" srcId="{7CCAFC87-25D0-495E-9ECB-6085A05B1292}" destId="{158D4657-19C5-4B2A-BA53-44E2017E9EB6}" srcOrd="0" destOrd="0" parTransId="{7FCB43A4-C753-4FDE-9C09-B434F8CEEE70}" sibTransId="{8F658316-D0ED-41DD-9690-E3C0BA8156B7}"/>
    <dgm:cxn modelId="{BEC5581E-F41D-48D3-9CDC-24C0AB0A8639}" srcId="{ED43D9CD-AF23-453C-9FDA-9C5747D46E9D}" destId="{17C443FA-4275-4B09-AFFB-389948BCB603}" srcOrd="0" destOrd="0" parTransId="{DDE2DB94-2D96-4D3D-B9A4-9DA5470AF12F}" sibTransId="{9F295791-5909-412B-AB7C-E3C11EE9787C}"/>
    <dgm:cxn modelId="{7DBB9D22-A04B-4BAE-ACBE-77D300923DC9}" srcId="{70294692-F3CF-4267-AEA5-D357D851DBBD}" destId="{7CCAFC87-25D0-495E-9ECB-6085A05B1292}" srcOrd="0" destOrd="0" parTransId="{BA469CB8-33E0-4472-8DFA-FB2FF4734EDC}" sibTransId="{A8CFD53F-61FB-4B65-BD8F-918AE1B9BC35}"/>
    <dgm:cxn modelId="{8F947C46-32D4-4A80-8939-B50B552C13D9}" type="presOf" srcId="{ED43D9CD-AF23-453C-9FDA-9C5747D46E9D}" destId="{325F7CFB-F1B3-4C90-98C7-B79F4E5662C4}" srcOrd="0" destOrd="0" presId="urn:microsoft.com/office/officeart/2005/8/layout/hierarchy4"/>
    <dgm:cxn modelId="{9FC4CE54-E54A-48AE-A014-6BF204F5238A}" srcId="{158D4657-19C5-4B2A-BA53-44E2017E9EB6}" destId="{3B9BCB66-C14B-43CE-99F1-F75B5306231E}" srcOrd="0" destOrd="0" parTransId="{80693936-7A4B-4434-A516-F7609D4B7B1A}" sibTransId="{5FE6D929-A476-4293-8BA4-EBF05B90EBFF}"/>
    <dgm:cxn modelId="{7E9D2E93-F4ED-4264-9EC9-F75E56FE574E}" type="presOf" srcId="{70294692-F3CF-4267-AEA5-D357D851DBBD}" destId="{0B58DC01-732D-4B00-9BD1-A031C22A805B}" srcOrd="0" destOrd="0" presId="urn:microsoft.com/office/officeart/2005/8/layout/hierarchy4"/>
    <dgm:cxn modelId="{AADA9797-CBB5-4D14-8F80-6DE52B9AA3E6}" srcId="{158D4657-19C5-4B2A-BA53-44E2017E9EB6}" destId="{ED916B4E-2B93-43EA-9D2B-7E48CCE2A19A}" srcOrd="1" destOrd="0" parTransId="{A841B126-475E-45E1-AAE5-07284562F5F6}" sibTransId="{92C06880-8C47-4937-ACBC-10FE3CC8D739}"/>
    <dgm:cxn modelId="{525DBEA0-4097-45EF-8E9C-EC5C614D7361}" type="presOf" srcId="{ED916B4E-2B93-43EA-9D2B-7E48CCE2A19A}" destId="{E1C37AA5-C484-41E7-8846-72CC85A7E5C2}" srcOrd="0" destOrd="0" presId="urn:microsoft.com/office/officeart/2005/8/layout/hierarchy4"/>
    <dgm:cxn modelId="{103887A3-0FA9-4483-B425-9119C1A72DC0}" type="presOf" srcId="{3B9BCB66-C14B-43CE-99F1-F75B5306231E}" destId="{03250486-DBFA-4790-B8DE-498766A38624}" srcOrd="0" destOrd="0" presId="urn:microsoft.com/office/officeart/2005/8/layout/hierarchy4"/>
    <dgm:cxn modelId="{FED251A4-85D6-456B-BC3D-67389F069AF3}" type="presOf" srcId="{158D4657-19C5-4B2A-BA53-44E2017E9EB6}" destId="{12EB0423-1582-4ED5-B788-168E297C904D}" srcOrd="0" destOrd="0" presId="urn:microsoft.com/office/officeart/2005/8/layout/hierarchy4"/>
    <dgm:cxn modelId="{25B1D8C6-2C26-433B-9C66-4142F110523D}" type="presOf" srcId="{7CCAFC87-25D0-495E-9ECB-6085A05B1292}" destId="{6DCFCEB6-F726-4B42-B047-51EB50F071EA}" srcOrd="0" destOrd="0" presId="urn:microsoft.com/office/officeart/2005/8/layout/hierarchy4"/>
    <dgm:cxn modelId="{A3AD8FF9-10EC-4CD5-8263-D605AA439CA0}" srcId="{7CCAFC87-25D0-495E-9ECB-6085A05B1292}" destId="{ED43D9CD-AF23-453C-9FDA-9C5747D46E9D}" srcOrd="1" destOrd="0" parTransId="{46B556CB-2B96-4507-ABE9-DD6494F1EEDE}" sibTransId="{629CF23A-0D2A-4805-8747-6F1B0B7A3ECA}"/>
    <dgm:cxn modelId="{AE5B61FA-D289-49B2-BF1A-076AB25B1231}" type="presOf" srcId="{17C443FA-4275-4B09-AFFB-389948BCB603}" destId="{5843BF0D-7655-4420-BDBD-C8E59F1DAADE}" srcOrd="0" destOrd="0" presId="urn:microsoft.com/office/officeart/2005/8/layout/hierarchy4"/>
    <dgm:cxn modelId="{E517ECEC-BFB0-4838-BD7C-E85E6FDCB655}" type="presParOf" srcId="{0B58DC01-732D-4B00-9BD1-A031C22A805B}" destId="{3E9DC005-837B-47E6-B717-E8B32CE089E6}" srcOrd="0" destOrd="0" presId="urn:microsoft.com/office/officeart/2005/8/layout/hierarchy4"/>
    <dgm:cxn modelId="{3DBB6293-F156-4E44-90ED-5751BC7AB04E}" type="presParOf" srcId="{3E9DC005-837B-47E6-B717-E8B32CE089E6}" destId="{6DCFCEB6-F726-4B42-B047-51EB50F071EA}" srcOrd="0" destOrd="0" presId="urn:microsoft.com/office/officeart/2005/8/layout/hierarchy4"/>
    <dgm:cxn modelId="{12D28CBC-ED8B-4645-9D31-1C324C5ACED3}" type="presParOf" srcId="{3E9DC005-837B-47E6-B717-E8B32CE089E6}" destId="{5DE03413-982C-45D4-BF8C-7EA81A2E7576}" srcOrd="1" destOrd="0" presId="urn:microsoft.com/office/officeart/2005/8/layout/hierarchy4"/>
    <dgm:cxn modelId="{A5A86ED3-9F88-4437-B125-A71F2CF2B419}" type="presParOf" srcId="{3E9DC005-837B-47E6-B717-E8B32CE089E6}" destId="{A12DFB80-6D12-4098-9432-8B81A88BDACD}" srcOrd="2" destOrd="0" presId="urn:microsoft.com/office/officeart/2005/8/layout/hierarchy4"/>
    <dgm:cxn modelId="{59CBEF8B-5152-44C7-BC07-677C623EBB35}" type="presParOf" srcId="{A12DFB80-6D12-4098-9432-8B81A88BDACD}" destId="{BE00465C-31DB-47CE-BAEF-158148A28C9E}" srcOrd="0" destOrd="0" presId="urn:microsoft.com/office/officeart/2005/8/layout/hierarchy4"/>
    <dgm:cxn modelId="{160040A6-E505-4CF1-BDB2-1601E03945EA}" type="presParOf" srcId="{BE00465C-31DB-47CE-BAEF-158148A28C9E}" destId="{12EB0423-1582-4ED5-B788-168E297C904D}" srcOrd="0" destOrd="0" presId="urn:microsoft.com/office/officeart/2005/8/layout/hierarchy4"/>
    <dgm:cxn modelId="{C376B9D7-98AA-405D-9AEA-12FA480AEC59}" type="presParOf" srcId="{BE00465C-31DB-47CE-BAEF-158148A28C9E}" destId="{47523724-5FB3-493B-A2D7-A1703D05CE06}" srcOrd="1" destOrd="0" presId="urn:microsoft.com/office/officeart/2005/8/layout/hierarchy4"/>
    <dgm:cxn modelId="{7A033C66-D1D4-4731-90F8-2A50327E1E39}" type="presParOf" srcId="{BE00465C-31DB-47CE-BAEF-158148A28C9E}" destId="{95522EA8-FB94-4D4F-9567-5D3B9BD91C41}" srcOrd="2" destOrd="0" presId="urn:microsoft.com/office/officeart/2005/8/layout/hierarchy4"/>
    <dgm:cxn modelId="{F3E6C6A9-B6A9-41AE-86CF-A0E32193560E}" type="presParOf" srcId="{95522EA8-FB94-4D4F-9567-5D3B9BD91C41}" destId="{4E2363F1-0476-45A6-B5A3-8541EA9AEEA5}" srcOrd="0" destOrd="0" presId="urn:microsoft.com/office/officeart/2005/8/layout/hierarchy4"/>
    <dgm:cxn modelId="{4F53915A-B992-4308-A71D-BD39BAFB7356}" type="presParOf" srcId="{4E2363F1-0476-45A6-B5A3-8541EA9AEEA5}" destId="{03250486-DBFA-4790-B8DE-498766A38624}" srcOrd="0" destOrd="0" presId="urn:microsoft.com/office/officeart/2005/8/layout/hierarchy4"/>
    <dgm:cxn modelId="{2465F525-10C2-4F12-9483-57F4BF6F9399}" type="presParOf" srcId="{4E2363F1-0476-45A6-B5A3-8541EA9AEEA5}" destId="{73BCAD81-18B5-4CE9-B1F2-7DFF3C63B1C2}" srcOrd="1" destOrd="0" presId="urn:microsoft.com/office/officeart/2005/8/layout/hierarchy4"/>
    <dgm:cxn modelId="{8ECB3DAA-631F-4816-B534-2ADAFF70658C}" type="presParOf" srcId="{95522EA8-FB94-4D4F-9567-5D3B9BD91C41}" destId="{A7E45453-5FE1-453B-85D6-11F5B91473B6}" srcOrd="1" destOrd="0" presId="urn:microsoft.com/office/officeart/2005/8/layout/hierarchy4"/>
    <dgm:cxn modelId="{A1AC5AEB-CFD0-4530-BDF7-04139121379E}" type="presParOf" srcId="{95522EA8-FB94-4D4F-9567-5D3B9BD91C41}" destId="{F9E68EB5-7590-48CF-885B-EBFD1AA9879A}" srcOrd="2" destOrd="0" presId="urn:microsoft.com/office/officeart/2005/8/layout/hierarchy4"/>
    <dgm:cxn modelId="{D872CA42-419C-45BB-A717-9E66C9673F46}" type="presParOf" srcId="{F9E68EB5-7590-48CF-885B-EBFD1AA9879A}" destId="{E1C37AA5-C484-41E7-8846-72CC85A7E5C2}" srcOrd="0" destOrd="0" presId="urn:microsoft.com/office/officeart/2005/8/layout/hierarchy4"/>
    <dgm:cxn modelId="{0E516A8B-50E5-4F44-AEAB-2E9163EF1EE8}" type="presParOf" srcId="{F9E68EB5-7590-48CF-885B-EBFD1AA9879A}" destId="{C9D54D22-5F98-42CA-A970-C67C707B96EE}" srcOrd="1" destOrd="0" presId="urn:microsoft.com/office/officeart/2005/8/layout/hierarchy4"/>
    <dgm:cxn modelId="{5165C768-0199-407D-8EAB-2DE1D558017C}" type="presParOf" srcId="{A12DFB80-6D12-4098-9432-8B81A88BDACD}" destId="{D368A45A-4062-4B62-8F65-930D46064274}" srcOrd="1" destOrd="0" presId="urn:microsoft.com/office/officeart/2005/8/layout/hierarchy4"/>
    <dgm:cxn modelId="{7BC4BCA0-5D3B-47AD-9B65-3B1D1573E3CA}" type="presParOf" srcId="{A12DFB80-6D12-4098-9432-8B81A88BDACD}" destId="{2E90628A-6A8E-40E0-83ED-F994391CABF0}" srcOrd="2" destOrd="0" presId="urn:microsoft.com/office/officeart/2005/8/layout/hierarchy4"/>
    <dgm:cxn modelId="{242BC94A-E32E-47E3-BF59-092AF816531F}" type="presParOf" srcId="{2E90628A-6A8E-40E0-83ED-F994391CABF0}" destId="{325F7CFB-F1B3-4C90-98C7-B79F4E5662C4}" srcOrd="0" destOrd="0" presId="urn:microsoft.com/office/officeart/2005/8/layout/hierarchy4"/>
    <dgm:cxn modelId="{C2FEF082-F4DF-4D95-8B5E-147E94807517}" type="presParOf" srcId="{2E90628A-6A8E-40E0-83ED-F994391CABF0}" destId="{761FEBB1-AB4C-4C63-B87A-B3F5347D1882}" srcOrd="1" destOrd="0" presId="urn:microsoft.com/office/officeart/2005/8/layout/hierarchy4"/>
    <dgm:cxn modelId="{629D524E-E2DE-4DC2-AAB2-344BFE8F5C6E}" type="presParOf" srcId="{2E90628A-6A8E-40E0-83ED-F994391CABF0}" destId="{624134FA-545A-4232-BA01-9D00E18F92E8}" srcOrd="2" destOrd="0" presId="urn:microsoft.com/office/officeart/2005/8/layout/hierarchy4"/>
    <dgm:cxn modelId="{1C66296A-3D28-4EFD-AA27-2BAC024DA45B}" type="presParOf" srcId="{624134FA-545A-4232-BA01-9D00E18F92E8}" destId="{8DA08367-6366-47A3-964B-6AF14A23DF13}" srcOrd="0" destOrd="0" presId="urn:microsoft.com/office/officeart/2005/8/layout/hierarchy4"/>
    <dgm:cxn modelId="{F8A92A37-556C-43A1-A7FF-34FE50705D29}" type="presParOf" srcId="{8DA08367-6366-47A3-964B-6AF14A23DF13}" destId="{5843BF0D-7655-4420-BDBD-C8E59F1DAADE}" srcOrd="0" destOrd="0" presId="urn:microsoft.com/office/officeart/2005/8/layout/hierarchy4"/>
    <dgm:cxn modelId="{FB532C1D-4654-4E00-9FAC-1BAC55A8DFAB}" type="presParOf" srcId="{8DA08367-6366-47A3-964B-6AF14A23DF13}" destId="{91588F58-5A65-4B11-971D-04FDE421941A}"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EDE28-8FE1-457D-9F98-590448C4F7BF}">
      <dsp:nvSpPr>
        <dsp:cNvPr id="0" name=""/>
        <dsp:cNvSpPr/>
      </dsp:nvSpPr>
      <dsp:spPr>
        <a:xfrm>
          <a:off x="5116"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Raleway" pitchFamily="2" charset="0"/>
            </a:rPr>
            <a:t>Realización de la solicitud</a:t>
          </a:r>
          <a:endParaRPr lang="es-MX" sz="2000" kern="1200" dirty="0"/>
        </a:p>
      </dsp:txBody>
      <dsp:txXfrm>
        <a:off x="44429" y="440724"/>
        <a:ext cx="2158425" cy="1263604"/>
      </dsp:txXfrm>
    </dsp:sp>
    <dsp:sp modelId="{E1296F86-E7A4-46AE-A59C-97BFF2806AED}">
      <dsp:nvSpPr>
        <dsp:cNvPr id="0" name=""/>
        <dsp:cNvSpPr/>
      </dsp:nvSpPr>
      <dsp:spPr>
        <a:xfrm>
          <a:off x="2465873"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2465873" y="906090"/>
        <a:ext cx="331978" cy="332872"/>
      </dsp:txXfrm>
    </dsp:sp>
    <dsp:sp modelId="{D5A7462C-E4C2-4EB8-A7B0-08CD0FCBC960}">
      <dsp:nvSpPr>
        <dsp:cNvPr id="0" name=""/>
        <dsp:cNvSpPr/>
      </dsp:nvSpPr>
      <dsp:spPr>
        <a:xfrm>
          <a:off x="3136988"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latin typeface="Raleway"/>
            </a:rPr>
            <a:t>El equipo de laboratorio revisa y aprueba la solicitud</a:t>
          </a:r>
          <a:endParaRPr lang="es-MX" sz="2000" kern="1200" dirty="0">
            <a:solidFill>
              <a:schemeClr val="bg1"/>
            </a:solidFill>
          </a:endParaRPr>
        </a:p>
      </dsp:txBody>
      <dsp:txXfrm>
        <a:off x="3176301" y="440724"/>
        <a:ext cx="2158425" cy="1263604"/>
      </dsp:txXfrm>
    </dsp:sp>
    <dsp:sp modelId="{00B1510E-57F2-43F4-B67F-4974F5857DAD}">
      <dsp:nvSpPr>
        <dsp:cNvPr id="0" name=""/>
        <dsp:cNvSpPr/>
      </dsp:nvSpPr>
      <dsp:spPr>
        <a:xfrm>
          <a:off x="5597745"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5597745" y="906090"/>
        <a:ext cx="331978" cy="332872"/>
      </dsp:txXfrm>
    </dsp:sp>
    <dsp:sp modelId="{E2357BDE-336E-4535-83D9-820E19B773A2}">
      <dsp:nvSpPr>
        <dsp:cNvPr id="0" name=""/>
        <dsp:cNvSpPr/>
      </dsp:nvSpPr>
      <dsp:spPr>
        <a:xfrm>
          <a:off x="6268860"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Raleway" pitchFamily="2" charset="0"/>
            </a:rPr>
            <a:t>Se atiende la solicitud</a:t>
          </a:r>
          <a:endParaRPr lang="es-MX" sz="2000" kern="1200" dirty="0"/>
        </a:p>
      </dsp:txBody>
      <dsp:txXfrm>
        <a:off x="6308173" y="440724"/>
        <a:ext cx="2158425" cy="1263604"/>
      </dsp:txXfrm>
    </dsp:sp>
    <dsp:sp modelId="{17CC7B40-5C21-4254-BF01-9C004B64C35F}">
      <dsp:nvSpPr>
        <dsp:cNvPr id="0" name=""/>
        <dsp:cNvSpPr/>
      </dsp:nvSpPr>
      <dsp:spPr>
        <a:xfrm>
          <a:off x="8729617" y="795132"/>
          <a:ext cx="474254" cy="5547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8729617" y="906090"/>
        <a:ext cx="331978" cy="332872"/>
      </dsp:txXfrm>
    </dsp:sp>
    <dsp:sp modelId="{43EE1D88-75AE-495E-890C-21CA7EE2FB14}">
      <dsp:nvSpPr>
        <dsp:cNvPr id="0" name=""/>
        <dsp:cNvSpPr/>
      </dsp:nvSpPr>
      <dsp:spPr>
        <a:xfrm>
          <a:off x="9400732" y="401411"/>
          <a:ext cx="2237051" cy="1342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i="0" kern="1200" dirty="0">
              <a:solidFill>
                <a:schemeClr val="bg1"/>
              </a:solidFill>
              <a:effectLst/>
              <a:latin typeface="Raleway" pitchFamily="2" charset="0"/>
            </a:rPr>
            <a:t>El solicitante recibe los reportes</a:t>
          </a:r>
          <a:endParaRPr lang="es-MX" sz="2000" kern="1200" dirty="0">
            <a:solidFill>
              <a:schemeClr val="bg1"/>
            </a:solidFill>
          </a:endParaRPr>
        </a:p>
      </dsp:txBody>
      <dsp:txXfrm>
        <a:off x="9440045" y="440724"/>
        <a:ext cx="2158425" cy="1263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C3C6C-777E-4409-BDF7-5A07D2DCB9A5}">
      <dsp:nvSpPr>
        <dsp:cNvPr id="0" name=""/>
        <dsp:cNvSpPr/>
      </dsp:nvSpPr>
      <dsp:spPr>
        <a:xfrm rot="16200000">
          <a:off x="997848" y="-997848"/>
          <a:ext cx="2557695" cy="4553393"/>
        </a:xfrm>
        <a:prstGeom prst="round1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b="1" kern="1200" dirty="0"/>
            <a:t>Orden (</a:t>
          </a:r>
          <a:r>
            <a:rPr lang="es-MX" sz="1600" b="1" kern="1200" dirty="0" err="1"/>
            <a:t>Seiton</a:t>
          </a:r>
          <a:r>
            <a:rPr lang="es-MX" sz="1600" b="1" kern="1200" dirty="0"/>
            <a:t>)</a:t>
          </a:r>
          <a:r>
            <a:rPr lang="es-MX" sz="1600" kern="1200" dirty="0"/>
            <a:t>: </a:t>
          </a:r>
        </a:p>
        <a:p>
          <a:pPr marL="0" lvl="0" indent="0" algn="ctr" defTabSz="711200">
            <a:lnSpc>
              <a:spcPct val="90000"/>
            </a:lnSpc>
            <a:spcBef>
              <a:spcPct val="0"/>
            </a:spcBef>
            <a:spcAft>
              <a:spcPct val="35000"/>
            </a:spcAft>
            <a:buNone/>
          </a:pPr>
          <a:r>
            <a:rPr lang="es-MX" sz="1600" kern="1200" dirty="0"/>
            <a:t>El sistema web organiza las funciones principales para que sean de fácil acceso en un panel de control intuitivo. </a:t>
          </a:r>
        </a:p>
      </dsp:txBody>
      <dsp:txXfrm rot="5400000">
        <a:off x="-1" y="1"/>
        <a:ext cx="4553393" cy="1918271"/>
      </dsp:txXfrm>
    </dsp:sp>
    <dsp:sp modelId="{CC5348AC-7F37-4760-A3CE-4C1C59D2CCA3}">
      <dsp:nvSpPr>
        <dsp:cNvPr id="0" name=""/>
        <dsp:cNvSpPr/>
      </dsp:nvSpPr>
      <dsp:spPr>
        <a:xfrm>
          <a:off x="4553393" y="0"/>
          <a:ext cx="4553393" cy="2557695"/>
        </a:xfrm>
        <a:prstGeom prst="round1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b="1" kern="1200" dirty="0"/>
            <a:t>Limpieza (</a:t>
          </a:r>
          <a:r>
            <a:rPr lang="es-MX" sz="1600" b="1" kern="1200" dirty="0" err="1"/>
            <a:t>Seiso</a:t>
          </a:r>
          <a:r>
            <a:rPr lang="es-MX" sz="1600" b="1" kern="1200" dirty="0"/>
            <a:t>):</a:t>
          </a:r>
        </a:p>
        <a:p>
          <a:pPr marL="0" lvl="0" indent="0" algn="ctr" defTabSz="711200">
            <a:lnSpc>
              <a:spcPct val="90000"/>
            </a:lnSpc>
            <a:spcBef>
              <a:spcPct val="0"/>
            </a:spcBef>
            <a:spcAft>
              <a:spcPct val="35000"/>
            </a:spcAft>
            <a:buNone/>
          </a:pPr>
          <a:r>
            <a:rPr lang="es-MX" sz="1600" kern="1200" dirty="0"/>
            <a:t>La página web permite tener clientes y plataformas actualizadas desde el panel de administrador. Además, permite cancelar solicitudes evitando trabajo innecesario. </a:t>
          </a:r>
        </a:p>
      </dsp:txBody>
      <dsp:txXfrm>
        <a:off x="4553393" y="0"/>
        <a:ext cx="4553393" cy="1918271"/>
      </dsp:txXfrm>
    </dsp:sp>
    <dsp:sp modelId="{C5E02B23-D7EB-4E6F-B820-D040F43EB4B2}">
      <dsp:nvSpPr>
        <dsp:cNvPr id="0" name=""/>
        <dsp:cNvSpPr/>
      </dsp:nvSpPr>
      <dsp:spPr>
        <a:xfrm rot="10800000">
          <a:off x="0" y="2557695"/>
          <a:ext cx="4553393" cy="2557695"/>
        </a:xfrm>
        <a:prstGeom prst="round1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b="1" kern="1200" dirty="0"/>
            <a:t>Estandarización (</a:t>
          </a:r>
          <a:r>
            <a:rPr lang="es-MX" sz="1600" b="1" kern="1200" dirty="0" err="1"/>
            <a:t>Seiketsu</a:t>
          </a:r>
          <a:r>
            <a:rPr lang="es-MX" sz="1600" b="1" kern="1200" dirty="0"/>
            <a:t>): </a:t>
          </a:r>
        </a:p>
        <a:p>
          <a:pPr marL="0" lvl="0" indent="0" algn="ctr" defTabSz="711200">
            <a:lnSpc>
              <a:spcPct val="90000"/>
            </a:lnSpc>
            <a:spcBef>
              <a:spcPct val="0"/>
            </a:spcBef>
            <a:spcAft>
              <a:spcPct val="35000"/>
            </a:spcAft>
            <a:buNone/>
          </a:pPr>
          <a:r>
            <a:rPr lang="es-MX" sz="1600" b="0" kern="1200" dirty="0"/>
            <a:t>Se definió el proceso para gestionar las solicitudes, estandarizando las tareas de registro, seguimiento, y consulta de solicitudes. Así, todos los usuarios trabajan bajo los mismos procedimientos, reduciendo errores y variabilidad.</a:t>
          </a:r>
        </a:p>
      </dsp:txBody>
      <dsp:txXfrm rot="10800000">
        <a:off x="0" y="3197119"/>
        <a:ext cx="4553393" cy="1918271"/>
      </dsp:txXfrm>
    </dsp:sp>
    <dsp:sp modelId="{E6591DE2-321D-4DF3-9172-2FBA6608F71A}">
      <dsp:nvSpPr>
        <dsp:cNvPr id="0" name=""/>
        <dsp:cNvSpPr/>
      </dsp:nvSpPr>
      <dsp:spPr>
        <a:xfrm rot="5400000">
          <a:off x="5551241" y="1559846"/>
          <a:ext cx="2557695" cy="4553393"/>
        </a:xfrm>
        <a:prstGeom prst="round1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b="1" kern="1200" dirty="0"/>
            <a:t>Disciplina (</a:t>
          </a:r>
          <a:r>
            <a:rPr lang="es-MX" sz="1600" b="1" kern="1200" dirty="0" err="1"/>
            <a:t>Shitsuke</a:t>
          </a:r>
          <a:r>
            <a:rPr lang="es-MX" sz="1600" b="1" kern="1200" dirty="0"/>
            <a:t>): </a:t>
          </a:r>
        </a:p>
        <a:p>
          <a:pPr marL="0" lvl="0" indent="0" algn="ctr" defTabSz="711200">
            <a:lnSpc>
              <a:spcPct val="90000"/>
            </a:lnSpc>
            <a:spcBef>
              <a:spcPct val="0"/>
            </a:spcBef>
            <a:spcAft>
              <a:spcPct val="35000"/>
            </a:spcAft>
            <a:buNone/>
          </a:pPr>
          <a:r>
            <a:rPr lang="es-MX" sz="1600" kern="1200" dirty="0"/>
            <a:t>Se promueve una cultura de uso adecuado del sistema, garantizando que el personal siga los procesos establecidos y realice un monitoreo continuo para ajustar y mantener la calidad y eficiencia del servicio.</a:t>
          </a:r>
        </a:p>
      </dsp:txBody>
      <dsp:txXfrm rot="-5400000">
        <a:off x="4553392" y="3197119"/>
        <a:ext cx="4553393" cy="1918271"/>
      </dsp:txXfrm>
    </dsp:sp>
    <dsp:sp modelId="{6C624068-98A4-4315-89DF-4F8E5FA11EBD}">
      <dsp:nvSpPr>
        <dsp:cNvPr id="0" name=""/>
        <dsp:cNvSpPr/>
      </dsp:nvSpPr>
      <dsp:spPr>
        <a:xfrm>
          <a:off x="880990" y="1815797"/>
          <a:ext cx="7344805" cy="1483795"/>
        </a:xfrm>
        <a:prstGeom prst="roundRect">
          <a:avLst/>
        </a:prstGeom>
        <a:solidFill>
          <a:schemeClr val="accent1">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t>Clasificación (</a:t>
          </a:r>
          <a:r>
            <a:rPr lang="es-MX" sz="1600" b="1" kern="1200" dirty="0" err="1"/>
            <a:t>Seiri</a:t>
          </a:r>
          <a:r>
            <a:rPr lang="es-MX" sz="1600" b="1" kern="1200" dirty="0"/>
            <a:t>)</a:t>
          </a:r>
          <a:r>
            <a:rPr lang="es-MX" sz="1600" kern="1200" dirty="0"/>
            <a:t>: </a:t>
          </a:r>
        </a:p>
        <a:p>
          <a:pPr marL="0" lvl="0" indent="0" algn="ctr" defTabSz="711200">
            <a:lnSpc>
              <a:spcPct val="90000"/>
            </a:lnSpc>
            <a:spcBef>
              <a:spcPct val="0"/>
            </a:spcBef>
            <a:spcAft>
              <a:spcPct val="35000"/>
            </a:spcAft>
            <a:buNone/>
          </a:pPr>
          <a:r>
            <a:rPr lang="es-MX" sz="1600" kern="1200" dirty="0"/>
            <a:t>Se identificó los elementos esenciales del proceso y se eliminaron pasos redundantes en la gestión de solicitudes de pruebas, enfocándose solo en las funcionalidades necesarias (como registro, consulta, y reportes).</a:t>
          </a:r>
        </a:p>
      </dsp:txBody>
      <dsp:txXfrm>
        <a:off x="953423" y="1888230"/>
        <a:ext cx="7199939" cy="1338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FCEB6-F726-4B42-B047-51EB50F071EA}">
      <dsp:nvSpPr>
        <dsp:cNvPr id="0" name=""/>
        <dsp:cNvSpPr/>
      </dsp:nvSpPr>
      <dsp:spPr>
        <a:xfrm>
          <a:off x="0" y="12167"/>
          <a:ext cx="6682916"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solidFill>
                <a:schemeClr val="bg1"/>
              </a:solidFill>
              <a:latin typeface="+mj-lt"/>
            </a:rPr>
            <a:t>Tiempo promedio de respuesta a solicitudes: Tiempo que tarda el laboratorio en responder a una solicitud desde su recepción.</a:t>
          </a:r>
          <a:endParaRPr lang="es-MX" sz="2500" kern="1200" dirty="0">
            <a:solidFill>
              <a:schemeClr val="bg1"/>
            </a:solidFill>
          </a:endParaRPr>
        </a:p>
      </dsp:txBody>
      <dsp:txXfrm>
        <a:off x="39834" y="52001"/>
        <a:ext cx="6603248" cy="1280357"/>
      </dsp:txXfrm>
    </dsp:sp>
    <dsp:sp modelId="{12EB0423-1582-4ED5-B788-168E297C904D}">
      <dsp:nvSpPr>
        <dsp:cNvPr id="0" name=""/>
        <dsp:cNvSpPr/>
      </dsp:nvSpPr>
      <dsp:spPr>
        <a:xfrm>
          <a:off x="767" y="1479160"/>
          <a:ext cx="4365488"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Disponibilidad de Información. Antes, solo se disponía del 10% de la información de las solicitudes; ahora, el sistema en la nube permite acceder al 100% de la información, junto con datos adicionales para su consulta.</a:t>
          </a:r>
        </a:p>
      </dsp:txBody>
      <dsp:txXfrm>
        <a:off x="40601" y="1518994"/>
        <a:ext cx="4285820" cy="1280357"/>
      </dsp:txXfrm>
    </dsp:sp>
    <dsp:sp modelId="{03250486-DBFA-4790-B8DE-498766A38624}">
      <dsp:nvSpPr>
        <dsp:cNvPr id="0" name=""/>
        <dsp:cNvSpPr/>
      </dsp:nvSpPr>
      <dsp:spPr>
        <a:xfrm>
          <a:off x="767"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latin typeface="+mj-lt"/>
            </a:rPr>
            <a:t>Reducción</a:t>
          </a:r>
          <a:r>
            <a:rPr lang="en-US" sz="1200" kern="1200" dirty="0">
              <a:solidFill>
                <a:schemeClr val="bg1"/>
              </a:solidFill>
              <a:latin typeface="+mj-lt"/>
            </a:rPr>
            <a:t> de </a:t>
          </a:r>
          <a:r>
            <a:rPr lang="en-US" sz="1200" kern="1200" dirty="0" err="1">
              <a:solidFill>
                <a:schemeClr val="bg1"/>
              </a:solidFill>
              <a:latin typeface="+mj-lt"/>
            </a:rPr>
            <a:t>Errores</a:t>
          </a:r>
          <a:r>
            <a:rPr lang="en-US" sz="1200" kern="1200" dirty="0">
              <a:solidFill>
                <a:schemeClr val="bg1"/>
              </a:solidFill>
              <a:latin typeface="+mj-lt"/>
            </a:rPr>
            <a:t>. </a:t>
          </a:r>
          <a:r>
            <a:rPr lang="es-MX" sz="1200" kern="1200" dirty="0">
              <a:solidFill>
                <a:schemeClr val="bg1"/>
              </a:solidFill>
              <a:latin typeface="+mj-lt"/>
            </a:rPr>
            <a:t>Tasa de errores en el registro de solicitudes: Porcentaje de solicitudes registradas que contienen errores (ej. datos incorrectos, solicitudes duplicadas).</a:t>
          </a:r>
          <a:endParaRPr lang="es-MX" sz="1200" kern="1200" dirty="0">
            <a:solidFill>
              <a:schemeClr val="bg1"/>
            </a:solidFill>
          </a:endParaRPr>
        </a:p>
      </dsp:txBody>
      <dsp:txXfrm>
        <a:off x="40601" y="2996911"/>
        <a:ext cx="2058181" cy="1280357"/>
      </dsp:txXfrm>
    </dsp:sp>
    <dsp:sp modelId="{E1C37AA5-C484-41E7-8846-72CC85A7E5C2}">
      <dsp:nvSpPr>
        <dsp:cNvPr id="0" name=""/>
        <dsp:cNvSpPr/>
      </dsp:nvSpPr>
      <dsp:spPr>
        <a:xfrm>
          <a:off x="2228406"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latin typeface="+mj-lt"/>
            </a:rPr>
            <a:t>Ahorro</a:t>
          </a:r>
          <a:r>
            <a:rPr lang="en-US" sz="1200" kern="1200" dirty="0">
              <a:solidFill>
                <a:schemeClr val="bg1"/>
              </a:solidFill>
              <a:latin typeface="+mj-lt"/>
            </a:rPr>
            <a:t>. </a:t>
          </a:r>
          <a:endParaRPr lang="es-MX" sz="1200" kern="1200" dirty="0">
            <a:solidFill>
              <a:schemeClr val="bg1"/>
            </a:solidFill>
          </a:endParaRPr>
        </a:p>
      </dsp:txBody>
      <dsp:txXfrm>
        <a:off x="2268240" y="2996911"/>
        <a:ext cx="2058181" cy="1280357"/>
      </dsp:txXfrm>
    </dsp:sp>
    <dsp:sp modelId="{325F7CFB-F1B3-4C90-98C7-B79F4E5662C4}">
      <dsp:nvSpPr>
        <dsp:cNvPr id="0" name=""/>
        <dsp:cNvSpPr/>
      </dsp:nvSpPr>
      <dsp:spPr>
        <a:xfrm>
          <a:off x="4546601" y="1440128"/>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s-MX" altLang="es-MX" sz="1200" b="1" i="0" u="none" strike="noStrike" kern="1200" cap="none" normalizeH="0" baseline="0" dirty="0">
              <a:ln>
                <a:noFill/>
              </a:ln>
              <a:solidFill>
                <a:schemeClr val="bg1"/>
              </a:solidFill>
              <a:effectLst/>
              <a:latin typeface="Arial" panose="020B0604020202020204" pitchFamily="34" charset="0"/>
            </a:rPr>
            <a:t>Índice de satisfacción del cliente</a:t>
          </a:r>
          <a:r>
            <a:rPr kumimoji="0" lang="es-MX" altLang="es-MX" sz="1200" b="0" i="0" u="none" strike="noStrike" kern="1200" cap="none" normalizeH="0" baseline="0" dirty="0">
              <a:ln>
                <a:noFill/>
              </a:ln>
              <a:solidFill>
                <a:schemeClr val="bg1"/>
              </a:solidFill>
              <a:effectLst/>
              <a:latin typeface="Arial" panose="020B0604020202020204" pitchFamily="34" charset="0"/>
            </a:rPr>
            <a:t>: Medido a través de encuestas </a:t>
          </a:r>
          <a:r>
            <a:rPr kumimoji="0" lang="es-MX" altLang="es-MX" sz="1200" b="0" i="0" u="none" strike="noStrike" kern="1200" cap="none" normalizeH="0" baseline="0" dirty="0" err="1">
              <a:ln>
                <a:noFill/>
              </a:ln>
              <a:solidFill>
                <a:schemeClr val="bg1"/>
              </a:solidFill>
              <a:effectLst/>
              <a:latin typeface="Arial" panose="020B0604020202020204" pitchFamily="34" charset="0"/>
            </a:rPr>
            <a:t>post-servicio</a:t>
          </a:r>
          <a:r>
            <a:rPr kumimoji="0" lang="es-MX" altLang="es-MX" sz="1200" b="0" i="0" u="none" strike="noStrike" kern="1200" cap="none" normalizeH="0" baseline="0" dirty="0">
              <a:ln>
                <a:noFill/>
              </a:ln>
              <a:solidFill>
                <a:schemeClr val="bg1"/>
              </a:solidFill>
              <a:effectLst/>
              <a:latin typeface="Arial" panose="020B0604020202020204" pitchFamily="34" charset="0"/>
            </a:rPr>
            <a:t> para evaluar la percepción del cliente sobre la calidad del servicio.</a:t>
          </a:r>
          <a:endParaRPr lang="es-MX" sz="1200" kern="1200" dirty="0">
            <a:solidFill>
              <a:schemeClr val="bg1"/>
            </a:solidFill>
          </a:endParaRPr>
        </a:p>
      </dsp:txBody>
      <dsp:txXfrm>
        <a:off x="4586435" y="1479962"/>
        <a:ext cx="2058181" cy="1280357"/>
      </dsp:txXfrm>
    </dsp:sp>
    <dsp:sp modelId="{5843BF0D-7655-4420-BDBD-C8E59F1DAADE}">
      <dsp:nvSpPr>
        <dsp:cNvPr id="0" name=""/>
        <dsp:cNvSpPr/>
      </dsp:nvSpPr>
      <dsp:spPr>
        <a:xfrm>
          <a:off x="4545834" y="2957077"/>
          <a:ext cx="2137849" cy="13600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s-MX" altLang="es-MX" sz="1200" b="1" i="0" u="none" strike="noStrike" kern="1200" cap="none" normalizeH="0" baseline="0" dirty="0">
              <a:ln>
                <a:noFill/>
              </a:ln>
              <a:solidFill>
                <a:schemeClr val="bg1"/>
              </a:solidFill>
              <a:effectLst/>
              <a:latin typeface="Arial" panose="020B0604020202020204" pitchFamily="34" charset="0"/>
            </a:rPr>
            <a:t>Porcentaje de solicitudes automatizadas</a:t>
          </a:r>
          <a:r>
            <a:rPr kumimoji="0" lang="es-MX" altLang="es-MX" sz="1200" b="0" i="0" u="none" strike="noStrike" kern="1200" cap="none" normalizeH="0" baseline="0" dirty="0">
              <a:ln>
                <a:noFill/>
              </a:ln>
              <a:solidFill>
                <a:schemeClr val="bg1"/>
              </a:solidFill>
              <a:effectLst/>
              <a:latin typeface="Arial" panose="020B0604020202020204" pitchFamily="34" charset="0"/>
            </a:rPr>
            <a:t>: Proporción de solicitudes que son procesadas automáticamente en comparación con las que se manejan manualmente.</a:t>
          </a:r>
          <a:endParaRPr lang="es-MX" sz="1200" kern="1200" dirty="0">
            <a:solidFill>
              <a:schemeClr val="bg1"/>
            </a:solidFill>
          </a:endParaRPr>
        </a:p>
      </dsp:txBody>
      <dsp:txXfrm>
        <a:off x="4585668" y="2996911"/>
        <a:ext cx="2058181" cy="12803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6453C-27B6-47FC-B452-2985E2A2BE8C}" type="datetimeFigureOut">
              <a:rPr lang="de-DE" smtClean="0"/>
              <a:t>28.10.2024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CDFC-877A-4628-9526-AAE41BE8600B}" type="slidenum">
              <a:rPr lang="de-DE" smtClean="0"/>
              <a:t>‹#›</a:t>
            </a:fld>
            <a:endParaRPr lang="de-DE"/>
          </a:p>
        </p:txBody>
      </p:sp>
    </p:spTree>
    <p:extLst>
      <p:ext uri="{BB962C8B-B14F-4D97-AF65-F5344CB8AC3E}">
        <p14:creationId xmlns:p14="http://schemas.microsoft.com/office/powerpoint/2010/main" val="398441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CF2CDFC-877A-4628-9526-AAE41BE8600B}" type="slidenum">
              <a:rPr lang="de-DE" smtClean="0"/>
              <a:t>1</a:t>
            </a:fld>
            <a:endParaRPr lang="de-DE"/>
          </a:p>
        </p:txBody>
      </p:sp>
    </p:spTree>
    <p:extLst>
      <p:ext uri="{BB962C8B-B14F-4D97-AF65-F5344CB8AC3E}">
        <p14:creationId xmlns:p14="http://schemas.microsoft.com/office/powerpoint/2010/main" val="30183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3</a:t>
            </a:fld>
            <a:endParaRPr lang="de-DE"/>
          </a:p>
        </p:txBody>
      </p:sp>
    </p:spTree>
    <p:extLst>
      <p:ext uri="{BB962C8B-B14F-4D97-AF65-F5344CB8AC3E}">
        <p14:creationId xmlns:p14="http://schemas.microsoft.com/office/powerpoint/2010/main" val="411077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4</a:t>
            </a:fld>
            <a:endParaRPr lang="de-DE"/>
          </a:p>
        </p:txBody>
      </p:sp>
    </p:spTree>
    <p:extLst>
      <p:ext uri="{BB962C8B-B14F-4D97-AF65-F5344CB8AC3E}">
        <p14:creationId xmlns:p14="http://schemas.microsoft.com/office/powerpoint/2010/main" val="333605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2CDFC-877A-4628-9526-AAE41BE8600B}" type="slidenum">
              <a:rPr lang="de-DE" smtClean="0"/>
              <a:t>5</a:t>
            </a:fld>
            <a:endParaRPr lang="de-DE"/>
          </a:p>
        </p:txBody>
      </p:sp>
    </p:spTree>
    <p:extLst>
      <p:ext uri="{BB962C8B-B14F-4D97-AF65-F5344CB8AC3E}">
        <p14:creationId xmlns:p14="http://schemas.microsoft.com/office/powerpoint/2010/main" val="326364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DCF2CDFC-877A-4628-9526-AAE41BE8600B}" type="slidenum">
              <a:rPr lang="de-DE" smtClean="0"/>
              <a:t>6</a:t>
            </a:fld>
            <a:endParaRPr lang="de-DE"/>
          </a:p>
        </p:txBody>
      </p:sp>
    </p:spTree>
    <p:extLst>
      <p:ext uri="{BB962C8B-B14F-4D97-AF65-F5344CB8AC3E}">
        <p14:creationId xmlns:p14="http://schemas.microsoft.com/office/powerpoint/2010/main" val="156953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As a </a:t>
            </a:r>
            <a:r>
              <a:rPr lang="de-DE" sz="1200" kern="1200" dirty="0" err="1">
                <a:solidFill>
                  <a:schemeClr val="tx1"/>
                </a:solidFill>
                <a:effectLst/>
                <a:latin typeface="+mn-lt"/>
                <a:ea typeface="+mn-ea"/>
                <a:cs typeface="+mn-cs"/>
              </a:rPr>
              <a:t>globally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active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responsibility</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actively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contribute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realization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global </a:t>
            </a:r>
            <a:r>
              <a:rPr lang="de-DE" sz="1200" kern="1200" dirty="0" err="1">
                <a:solidFill>
                  <a:schemeClr val="tx1"/>
                </a:solidFill>
                <a:effectLst/>
                <a:latin typeface="+mn-lt"/>
                <a:ea typeface="+mn-ea"/>
                <a:cs typeface="+mn-cs"/>
              </a:rPr>
              <a:t>sustainability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goals</a:t>
            </a:r>
            <a:r>
              <a:rPr lang="de-DE" sz="1200" kern="1200" dirty="0">
                <a:solidFill>
                  <a:schemeClr val="tx1"/>
                </a:solidFill>
                <a:effectLst/>
                <a:latin typeface="+mn-lt"/>
                <a:ea typeface="+mn-ea"/>
                <a:cs typeface="+mn-cs"/>
              </a:rPr>
              <a:t>.</a:t>
            </a:r>
          </a:p>
          <a:p>
            <a:r>
              <a:rPr lang="de-DE" sz="1200" u="sng" kern="1200" dirty="0">
                <a:solidFill>
                  <a:schemeClr val="tx1"/>
                </a:solidFill>
                <a:effectLst/>
                <a:latin typeface="+mn-lt"/>
                <a:ea typeface="+mn-ea"/>
                <a:cs typeface="+mn-cs"/>
              </a:rPr>
              <a:t>5 </a:t>
            </a:r>
            <a:r>
              <a:rPr lang="de-DE" sz="1200" u="sng" kern="1200" dirty="0" err="1">
                <a:solidFill>
                  <a:schemeClr val="tx1"/>
                </a:solidFill>
                <a:effectLst/>
                <a:latin typeface="+mn-lt"/>
                <a:ea typeface="+mn-ea"/>
                <a:cs typeface="+mn-cs"/>
              </a:rPr>
              <a:t>focus</a:t>
            </a:r>
            <a:r>
              <a:rPr lang="de-DE" sz="1200" u="sng" kern="1200" dirty="0">
                <a:solidFill>
                  <a:schemeClr val="tx1"/>
                </a:solidFill>
                <a:effectLst/>
                <a:latin typeface="+mn-lt"/>
                <a:ea typeface="+mn-ea"/>
                <a:cs typeface="+mn-cs"/>
              </a:rPr>
              <a:t> </a:t>
            </a:r>
            <a:r>
              <a:rPr lang="de-DE" sz="1200" u="sng" kern="1200" dirty="0" err="1">
                <a:solidFill>
                  <a:schemeClr val="tx1"/>
                </a:solidFill>
                <a:effectLst/>
                <a:latin typeface="+mn-lt"/>
                <a:ea typeface="+mn-ea"/>
                <a:cs typeface="+mn-cs"/>
              </a:rPr>
              <a:t>areas</a:t>
            </a:r>
            <a:r>
              <a:rPr lang="de-DE" sz="1200" u="sng" kern="1200" dirty="0">
                <a:solidFill>
                  <a:schemeClr val="tx1"/>
                </a:solidFill>
                <a:effectLst/>
                <a:latin typeface="+mn-lt"/>
                <a:ea typeface="+mn-ea"/>
                <a:cs typeface="+mn-cs"/>
              </a:rPr>
              <a:t> </a:t>
            </a:r>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which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assume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corporate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responsibility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business</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1. Corporate </a:t>
            </a:r>
            <a:r>
              <a:rPr lang="de-DE" sz="1200" b="1" kern="1200" dirty="0" err="1">
                <a:solidFill>
                  <a:schemeClr val="tx1"/>
                </a:solidFill>
                <a:effectLst/>
                <a:latin typeface="+mn-lt"/>
                <a:ea typeface="+mn-ea"/>
                <a:cs typeface="+mn-cs"/>
              </a:rPr>
              <a:t>governance</a:t>
            </a:r>
            <a:endParaRPr lang="de-DE" sz="1200" b="1"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 - </a:t>
            </a:r>
            <a:r>
              <a:rPr lang="de-DE" sz="1200" kern="1200" dirty="0" err="1">
                <a:solidFill>
                  <a:schemeClr val="tx1"/>
                </a:solidFill>
                <a:effectLst/>
                <a:latin typeface="+mn-lt"/>
                <a:ea typeface="+mn-ea"/>
                <a:cs typeface="+mn-cs"/>
              </a:rPr>
              <a:t>new</a:t>
            </a:r>
            <a:r>
              <a:rPr lang="de-DE" sz="1200" kern="1200" dirty="0">
                <a:solidFill>
                  <a:schemeClr val="tx1"/>
                </a:solidFill>
                <a:effectLst/>
                <a:latin typeface="+mn-lt"/>
                <a:ea typeface="+mn-ea"/>
                <a:cs typeface="+mn-cs"/>
              </a:rPr>
              <a:t>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conduct</a:t>
            </a:r>
            <a:r>
              <a:rPr lang="de-DE" sz="1200" kern="1200" dirty="0">
                <a:solidFill>
                  <a:schemeClr val="tx1"/>
                </a:solidFill>
                <a:effectLst/>
                <a:latin typeface="+mn-lt"/>
                <a:ea typeface="+mn-ea"/>
                <a:cs typeface="+mn-cs"/>
              </a:rPr>
              <a:t> for all </a:t>
            </a:r>
            <a:r>
              <a:rPr lang="de-DE" sz="1200" kern="1200" dirty="0" err="1">
                <a:solidFill>
                  <a:schemeClr val="tx1"/>
                </a:solidFill>
                <a:effectLst/>
                <a:latin typeface="+mn-lt"/>
                <a:ea typeface="+mn-ea"/>
                <a:cs typeface="+mn-cs"/>
              </a:rPr>
              <a:t>employees</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Compliance</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2. Innovative and </a:t>
            </a:r>
            <a:r>
              <a:rPr lang="de-DE" sz="1200" b="1" kern="1200" dirty="0" err="1">
                <a:solidFill>
                  <a:schemeClr val="tx1"/>
                </a:solidFill>
                <a:effectLst/>
                <a:latin typeface="+mn-lt"/>
                <a:ea typeface="+mn-ea"/>
                <a:cs typeface="+mn-cs"/>
              </a:rPr>
              <a:t>sustainable</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product</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solutions</a:t>
            </a:r>
            <a:endParaRPr lang="de-DE" sz="1200" b="1" kern="1200" dirty="0">
              <a:solidFill>
                <a:schemeClr val="tx1"/>
              </a:solidFill>
              <a:effectLst/>
              <a:latin typeface="+mn-lt"/>
              <a:ea typeface="+mn-ea"/>
              <a:cs typeface="+mn-cs"/>
            </a:endParaRPr>
          </a:p>
          <a:p>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researching</a:t>
            </a:r>
            <a:r>
              <a:rPr lang="de-DE" sz="1200" i="1" kern="1200" dirty="0">
                <a:solidFill>
                  <a:schemeClr val="tx1"/>
                </a:solidFill>
                <a:effectLst/>
                <a:latin typeface="+mn-lt"/>
                <a:ea typeface="+mn-ea"/>
                <a:cs typeface="+mn-cs"/>
              </a:rPr>
              <a:t> innovative and </a:t>
            </a:r>
            <a:r>
              <a:rPr lang="de-DE" sz="1200" i="1" kern="1200" dirty="0" err="1">
                <a:solidFill>
                  <a:schemeClr val="tx1"/>
                </a:solidFill>
                <a:effectLst/>
                <a:latin typeface="+mn-lt"/>
                <a:ea typeface="+mn-ea"/>
                <a:cs typeface="+mn-cs"/>
              </a:rPr>
              <a:t>sustainable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solutions</a:t>
            </a:r>
            <a:r>
              <a:rPr lang="de-DE" sz="1200" i="1" kern="1200" dirty="0">
                <a:solidFill>
                  <a:schemeClr val="tx1"/>
                </a:solidFill>
                <a:effectLst/>
                <a:latin typeface="+mn-lt"/>
                <a:ea typeface="+mn-ea"/>
                <a:cs typeface="+mn-cs"/>
              </a:rPr>
              <a:t> in </a:t>
            </a:r>
            <a:r>
              <a:rPr lang="de-DE" sz="1200" i="1" kern="1200" dirty="0" err="1">
                <a:solidFill>
                  <a:schemeClr val="tx1"/>
                </a:solidFill>
                <a:effectLst/>
                <a:latin typeface="+mn-lt"/>
                <a:ea typeface="+mn-ea"/>
                <a:cs typeface="+mn-cs"/>
              </a:rPr>
              <a:t>order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offer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customers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environmentally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friendly</a:t>
            </a:r>
            <a:r>
              <a:rPr lang="de-DE" sz="1200" i="1" kern="1200" dirty="0">
                <a:solidFill>
                  <a:schemeClr val="tx1"/>
                </a:solidFill>
                <a:effectLst/>
                <a:latin typeface="+mn-lt"/>
                <a:ea typeface="+mn-ea"/>
                <a:cs typeface="+mn-cs"/>
              </a:rPr>
              <a:t> alternatives in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future</a:t>
            </a:r>
            <a:r>
              <a:rPr lang="de-DE" sz="1200" i="1"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3. Environment - Green Company</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emissions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meet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1.5 </a:t>
            </a:r>
            <a:r>
              <a:rPr lang="de-DE" sz="1200" i="1" kern="1200" dirty="0" err="1">
                <a:solidFill>
                  <a:schemeClr val="tx1"/>
                </a:solidFill>
                <a:effectLst/>
                <a:latin typeface="+mn-lt"/>
                <a:ea typeface="+mn-ea"/>
                <a:cs typeface="+mn-cs"/>
              </a:rPr>
              <a:t>degree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target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Paris Climate Agreement and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greenhouse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gases</a:t>
            </a:r>
            <a:r>
              <a:rPr lang="de-DE" sz="1200" i="1" kern="1200" dirty="0">
                <a:solidFill>
                  <a:schemeClr val="tx1"/>
                </a:solidFill>
                <a:effectLst/>
                <a:latin typeface="+mn-lt"/>
                <a:ea typeface="+mn-ea"/>
                <a:cs typeface="+mn-cs"/>
              </a:rPr>
              <a:t>: CO2 </a:t>
            </a:r>
            <a:r>
              <a:rPr lang="de-DE" sz="1200" i="1" kern="1200" dirty="0" err="1">
                <a:solidFill>
                  <a:schemeClr val="tx1"/>
                </a:solidFill>
                <a:effectLst/>
                <a:latin typeface="+mn-lt"/>
                <a:ea typeface="+mn-ea"/>
                <a:cs typeface="+mn-cs"/>
              </a:rPr>
              <a:t>emission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at least 50%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2030 (</a:t>
            </a:r>
            <a:r>
              <a:rPr lang="de-DE" sz="1200" i="1" kern="1200" dirty="0" err="1">
                <a:solidFill>
                  <a:schemeClr val="tx1"/>
                </a:solidFill>
                <a:effectLst/>
                <a:latin typeface="+mn-lt"/>
                <a:ea typeface="+mn-ea"/>
                <a:cs typeface="+mn-cs"/>
              </a:rPr>
              <a:t>base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year</a:t>
            </a:r>
            <a:r>
              <a:rPr lang="de-DE" sz="1200" i="1" kern="1200" dirty="0">
                <a:solidFill>
                  <a:schemeClr val="tx1"/>
                </a:solidFill>
                <a:effectLst/>
                <a:latin typeface="+mn-lt"/>
                <a:ea typeface="+mn-ea"/>
                <a:cs typeface="+mn-cs"/>
              </a:rPr>
              <a:t> 2019) Other </a:t>
            </a:r>
            <a:r>
              <a:rPr lang="de-DE" sz="1200" i="1" kern="1200" dirty="0" err="1">
                <a:solidFill>
                  <a:schemeClr val="tx1"/>
                </a:solidFill>
                <a:effectLst/>
                <a:latin typeface="+mn-lt"/>
                <a:ea typeface="+mn-ea"/>
                <a:cs typeface="+mn-cs"/>
              </a:rPr>
              <a:t>emissions</a:t>
            </a:r>
            <a:r>
              <a:rPr lang="de-DE" sz="1200" i="1" kern="1200" dirty="0">
                <a:solidFill>
                  <a:schemeClr val="tx1"/>
                </a:solidFill>
                <a:effectLst/>
                <a:latin typeface="+mn-lt"/>
                <a:ea typeface="+mn-ea"/>
                <a:cs typeface="+mn-cs"/>
              </a:rPr>
              <a:t> such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VOC (Volatile </a:t>
            </a:r>
            <a:r>
              <a:rPr lang="de-DE" sz="1200" i="1" kern="1200" dirty="0" err="1">
                <a:solidFill>
                  <a:schemeClr val="tx1"/>
                </a:solidFill>
                <a:effectLst/>
                <a:latin typeface="+mn-lt"/>
                <a:ea typeface="+mn-ea"/>
                <a:cs typeface="+mn-cs"/>
              </a:rPr>
              <a:t>Organic</a:t>
            </a:r>
            <a:r>
              <a:rPr lang="de-DE" sz="1200" i="1" kern="1200" dirty="0">
                <a:solidFill>
                  <a:schemeClr val="tx1"/>
                </a:solidFill>
                <a:effectLst/>
                <a:latin typeface="+mn-lt"/>
                <a:ea typeface="+mn-ea"/>
                <a:cs typeface="+mn-cs"/>
              </a:rPr>
              <a:t> Compounds) </a:t>
            </a:r>
            <a:r>
              <a:rPr lang="de-DE" sz="1200" i="1" kern="1200" dirty="0" err="1">
                <a:solidFill>
                  <a:schemeClr val="tx1"/>
                </a:solidFill>
                <a:effectLst/>
                <a:latin typeface="+mn-lt"/>
                <a:ea typeface="+mn-ea"/>
                <a:cs typeface="+mn-cs"/>
              </a:rPr>
              <a:t>or</a:t>
            </a:r>
            <a:r>
              <a:rPr lang="de-DE" sz="1200" i="1" kern="1200" dirty="0">
                <a:solidFill>
                  <a:schemeClr val="tx1"/>
                </a:solidFill>
                <a:effectLst/>
                <a:latin typeface="+mn-lt"/>
                <a:ea typeface="+mn-ea"/>
                <a:cs typeface="+mn-cs"/>
              </a:rPr>
              <a:t> e.g. </a:t>
            </a:r>
            <a:r>
              <a:rPr lang="de-DE" sz="1200" i="1" kern="1200" dirty="0" err="1">
                <a:solidFill>
                  <a:schemeClr val="tx1"/>
                </a:solidFill>
                <a:effectLst/>
                <a:latin typeface="+mn-lt"/>
                <a:ea typeface="+mn-ea"/>
                <a:cs typeface="+mn-cs"/>
              </a:rPr>
              <a:t>noise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minimum</a:t>
            </a:r>
            <a:r>
              <a:rPr lang="de-DE" sz="1200" i="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Producing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green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research</a:t>
            </a:r>
            <a:r>
              <a:rPr lang="de-DE" sz="1200" i="1" kern="1200" dirty="0">
                <a:solidFill>
                  <a:schemeClr val="tx1"/>
                </a:solidFill>
                <a:effectLst/>
                <a:latin typeface="+mn-lt"/>
                <a:ea typeface="+mn-ea"/>
                <a:cs typeface="+mn-cs"/>
              </a:rPr>
              <a:t> innovative and </a:t>
            </a:r>
            <a:r>
              <a:rPr lang="de-DE" sz="1200" i="1" kern="1200" dirty="0" err="1">
                <a:solidFill>
                  <a:schemeClr val="tx1"/>
                </a:solidFill>
                <a:effectLst/>
                <a:latin typeface="+mn-lt"/>
                <a:ea typeface="+mn-ea"/>
                <a:cs typeface="+mn-cs"/>
              </a:rPr>
              <a:t>sustainable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solutions</a:t>
            </a:r>
            <a:r>
              <a:rPr lang="de-DE" sz="1200" i="1" kern="1200" dirty="0">
                <a:solidFill>
                  <a:schemeClr val="tx1"/>
                </a:solidFill>
                <a:effectLst/>
                <a:latin typeface="+mn-lt"/>
                <a:ea typeface="+mn-ea"/>
                <a:cs typeface="+mn-cs"/>
              </a:rPr>
              <a:t> in </a:t>
            </a:r>
            <a:r>
              <a:rPr lang="de-DE" sz="1200" i="1" kern="1200" dirty="0" err="1">
                <a:solidFill>
                  <a:schemeClr val="tx1"/>
                </a:solidFill>
                <a:effectLst/>
                <a:latin typeface="+mn-lt"/>
                <a:ea typeface="+mn-ea"/>
                <a:cs typeface="+mn-cs"/>
              </a:rPr>
              <a:t>order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offer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customers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environmentally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friendly</a:t>
            </a:r>
            <a:r>
              <a:rPr lang="de-DE" sz="1200" i="1" kern="1200" dirty="0">
                <a:solidFill>
                  <a:schemeClr val="tx1"/>
                </a:solidFill>
                <a:effectLst/>
                <a:latin typeface="+mn-lt"/>
                <a:ea typeface="+mn-ea"/>
                <a:cs typeface="+mn-cs"/>
              </a:rPr>
              <a:t> alternatives in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future</a:t>
            </a:r>
            <a:r>
              <a:rPr lang="de-DE" sz="1200" i="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Efficient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materials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design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production</a:t>
            </a:r>
            <a:r>
              <a:rPr lang="de-DE" sz="1200" i="1" kern="1200" dirty="0">
                <a:solidFill>
                  <a:schemeClr val="tx1"/>
                </a:solidFill>
                <a:effectLst/>
                <a:latin typeface="+mn-lt"/>
                <a:ea typeface="+mn-ea"/>
                <a:cs typeface="+mn-cs"/>
              </a:rPr>
              <a:t> and non-</a:t>
            </a:r>
            <a:r>
              <a:rPr lang="de-DE" sz="1200" i="1" kern="1200" dirty="0" err="1">
                <a:solidFill>
                  <a:schemeClr val="tx1"/>
                </a:solidFill>
                <a:effectLst/>
                <a:latin typeface="+mn-lt"/>
                <a:ea typeface="+mn-ea"/>
                <a:cs typeface="+mn-cs"/>
              </a:rPr>
              <a:t>production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efficiently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as</a:t>
            </a:r>
            <a:r>
              <a:rPr lang="de-DE" sz="1200" i="1" kern="1200" dirty="0">
                <a:solidFill>
                  <a:schemeClr val="tx1"/>
                </a:solidFill>
                <a:effectLst/>
                <a:latin typeface="+mn-lt"/>
                <a:ea typeface="+mn-ea"/>
                <a:cs typeface="+mn-cs"/>
              </a:rPr>
              <a:t> possible </a:t>
            </a:r>
            <a:r>
              <a:rPr lang="de-DE" sz="1200" i="1" kern="1200" dirty="0" err="1">
                <a:solidFill>
                  <a:schemeClr val="tx1"/>
                </a:solidFill>
                <a:effectLst/>
                <a:latin typeface="+mn-lt"/>
                <a:ea typeface="+mn-ea"/>
                <a:cs typeface="+mn-cs"/>
              </a:rPr>
              <a:t>throughout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entire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product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life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cycle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Responsible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handling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critical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is</a:t>
            </a:r>
            <a:r>
              <a:rPr lang="de-DE" sz="1200" i="1" kern="1200" dirty="0">
                <a:solidFill>
                  <a:schemeClr val="tx1"/>
                </a:solidFill>
                <a:effectLst/>
                <a:latin typeface="+mn-lt"/>
                <a:ea typeface="+mn-ea"/>
                <a:cs typeface="+mn-cs"/>
              </a:rPr>
              <a:t> a matter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course</a:t>
            </a:r>
            <a:r>
              <a:rPr lang="de-DE" sz="1200" i="1" kern="1200" dirty="0">
                <a:solidFill>
                  <a:schemeClr val="tx1"/>
                </a:solidFill>
                <a:effectLst/>
                <a:latin typeface="+mn-lt"/>
                <a:ea typeface="+mn-ea"/>
                <a:cs typeface="+mn-cs"/>
              </a:rPr>
              <a:t>.</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energy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consumption</a:t>
            </a:r>
            <a:r>
              <a:rPr lang="de-DE" sz="1200" kern="1200" dirty="0">
                <a:solidFill>
                  <a:schemeClr val="tx1"/>
                </a:solidFill>
                <a:effectLst/>
                <a:latin typeface="+mn-lt"/>
                <a:ea typeface="+mn-ea"/>
                <a:cs typeface="+mn-cs"/>
              </a:rPr>
              <a:t> and promote </a:t>
            </a:r>
            <a:r>
              <a:rPr lang="de-DE" sz="1200" kern="1200" dirty="0" err="1">
                <a:solidFill>
                  <a:schemeClr val="tx1"/>
                </a:solidFill>
                <a:effectLst/>
                <a:latin typeface="+mn-lt"/>
                <a:ea typeface="+mn-ea"/>
                <a:cs typeface="+mn-cs"/>
              </a:rPr>
              <a:t>natural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resources</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energy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consumption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within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processes</a:t>
            </a:r>
            <a:r>
              <a:rPr lang="de-DE" sz="1200" i="1" kern="1200" dirty="0">
                <a:solidFill>
                  <a:schemeClr val="tx1"/>
                </a:solidFill>
                <a:effectLst/>
                <a:latin typeface="+mn-lt"/>
                <a:ea typeface="+mn-ea"/>
                <a:cs typeface="+mn-cs"/>
              </a:rPr>
              <a:t>, promote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renewable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energy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sources</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encourage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sparing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natural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resources</a:t>
            </a:r>
            <a:r>
              <a:rPr lang="de-DE" sz="1200" i="1" kern="1200" dirty="0">
                <a:solidFill>
                  <a:schemeClr val="tx1"/>
                </a:solidFill>
                <a:effectLst/>
                <a:latin typeface="+mn-lt"/>
                <a:ea typeface="+mn-ea"/>
                <a:cs typeface="+mn-cs"/>
              </a:rPr>
              <a:t>.</a:t>
            </a:r>
          </a:p>
          <a:p>
            <a:pPr marL="171450" indent="-171450">
              <a:buFont typeface="Symbol" pitchFamily="2" charset="2"/>
              <a:buChar char="-"/>
            </a:pP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waste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increase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recycling</a:t>
            </a:r>
            <a:br>
              <a:rPr lang="de-DE" sz="1200" kern="1200" dirty="0">
                <a:solidFill>
                  <a:schemeClr val="tx1"/>
                </a:solidFill>
                <a:effectLst/>
                <a:latin typeface="+mn-lt"/>
                <a:ea typeface="+mn-ea"/>
                <a:cs typeface="+mn-cs"/>
              </a:rPr>
            </a:br>
            <a:r>
              <a:rPr lang="de-DE" sz="1200" i="1" kern="1200" dirty="0" err="1">
                <a:solidFill>
                  <a:schemeClr val="tx1"/>
                </a:solidFill>
                <a:effectLst/>
                <a:latin typeface="+mn-lt"/>
                <a:ea typeface="+mn-ea"/>
                <a:cs typeface="+mn-cs"/>
              </a:rPr>
              <a:t>We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aim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reduce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minimize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hazardous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materials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increase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recycling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waste</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ensure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that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appropriate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disposal</a:t>
            </a:r>
            <a:r>
              <a:rPr lang="de-DE" sz="1200" i="1" kern="1200" dirty="0">
                <a:solidFill>
                  <a:schemeClr val="tx1"/>
                </a:solidFill>
                <a:effectLst/>
                <a:latin typeface="+mn-lt"/>
                <a:ea typeface="+mn-ea"/>
                <a:cs typeface="+mn-cs"/>
              </a:rPr>
              <a:t> and </a:t>
            </a:r>
            <a:r>
              <a:rPr lang="de-DE" sz="1200" i="1" kern="1200" dirty="0" err="1">
                <a:solidFill>
                  <a:schemeClr val="tx1"/>
                </a:solidFill>
                <a:effectLst/>
                <a:latin typeface="+mn-lt"/>
                <a:ea typeface="+mn-ea"/>
                <a:cs typeface="+mn-cs"/>
              </a:rPr>
              <a:t>recycling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methods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used</a:t>
            </a:r>
            <a:r>
              <a:rPr lang="de-DE" sz="1200" i="1"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4. Supply </a:t>
            </a:r>
            <a:r>
              <a:rPr lang="de-DE" sz="1200" b="1" kern="1200" dirty="0" err="1">
                <a:solidFill>
                  <a:schemeClr val="tx1"/>
                </a:solidFill>
                <a:effectLst/>
                <a:latin typeface="+mn-lt"/>
                <a:ea typeface="+mn-ea"/>
                <a:cs typeface="+mn-cs"/>
              </a:rPr>
              <a:t>chain</a:t>
            </a:r>
            <a:r>
              <a:rPr lang="de-DE" sz="1200" b="1" kern="1200" dirty="0">
                <a:solidFill>
                  <a:schemeClr val="tx1"/>
                </a:solidFill>
                <a:effectLst/>
                <a:latin typeface="+mn-lt"/>
                <a:ea typeface="+mn-ea"/>
                <a:cs typeface="+mn-cs"/>
              </a:rPr>
              <a:t> - </a:t>
            </a:r>
            <a:r>
              <a:rPr lang="de-DE" sz="1200" b="1" kern="1200" dirty="0" err="1">
                <a:solidFill>
                  <a:schemeClr val="tx1"/>
                </a:solidFill>
                <a:effectLst/>
                <a:latin typeface="+mn-lt"/>
                <a:ea typeface="+mn-ea"/>
                <a:cs typeface="+mn-cs"/>
              </a:rPr>
              <a:t>responsible</a:t>
            </a:r>
            <a:r>
              <a:rPr lang="de-DE" sz="1200" b="1" kern="1200" dirty="0">
                <a:solidFill>
                  <a:schemeClr val="tx1"/>
                </a:solidFill>
                <a:effectLst/>
                <a:latin typeface="+mn-lt"/>
                <a:ea typeface="+mn-ea"/>
                <a:cs typeface="+mn-cs"/>
              </a:rPr>
              <a:t> supplier </a:t>
            </a:r>
            <a:r>
              <a:rPr lang="de-DE" sz="1200" b="1" kern="1200" dirty="0" err="1">
                <a:solidFill>
                  <a:schemeClr val="tx1"/>
                </a:solidFill>
                <a:effectLst/>
                <a:latin typeface="+mn-lt"/>
                <a:ea typeface="+mn-ea"/>
                <a:cs typeface="+mn-cs"/>
              </a:rPr>
              <a:t>management</a:t>
            </a:r>
            <a:r>
              <a:rPr lang="de-DE" sz="1200" b="1" kern="1200" dirty="0">
                <a:solidFill>
                  <a:schemeClr val="tx1"/>
                </a:solidFill>
                <a:effectLst/>
                <a:latin typeface="+mn-lt"/>
                <a:ea typeface="+mn-ea"/>
                <a:cs typeface="+mn-cs"/>
              </a:rPr>
              <a:t> </a:t>
            </a:r>
          </a:p>
          <a:p>
            <a:pPr marL="171450" indent="-171450">
              <a:buFont typeface="Symbol" pitchFamily="2" charset="2"/>
              <a:buChar char="-"/>
            </a:pPr>
            <a:r>
              <a:rPr lang="de-DE" sz="1200" kern="1200" dirty="0" err="1">
                <a:solidFill>
                  <a:schemeClr val="tx1"/>
                </a:solidFill>
                <a:effectLst/>
                <a:latin typeface="+mn-lt"/>
                <a:ea typeface="+mn-ea"/>
                <a:cs typeface="+mn-cs"/>
              </a:rPr>
              <a:t>Identify</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optimize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carbon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footprint</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supply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chain</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a:solidFill>
                  <a:schemeClr val="tx1"/>
                </a:solidFill>
                <a:effectLst/>
                <a:latin typeface="+mn-lt"/>
                <a:ea typeface="+mn-ea"/>
                <a:cs typeface="+mn-cs"/>
              </a:rPr>
              <a:t>Supplier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 - New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conduct</a:t>
            </a:r>
            <a:r>
              <a:rPr lang="de-DE" sz="1200" kern="1200" dirty="0">
                <a:solidFill>
                  <a:schemeClr val="tx1"/>
                </a:solidFill>
                <a:effectLst/>
                <a:latin typeface="+mn-lt"/>
                <a:ea typeface="+mn-ea"/>
                <a:cs typeface="+mn-cs"/>
              </a:rPr>
              <a:t> for all </a:t>
            </a:r>
            <a:r>
              <a:rPr lang="de-DE" sz="1200" kern="1200" dirty="0" err="1">
                <a:solidFill>
                  <a:schemeClr val="tx1"/>
                </a:solidFill>
                <a:effectLst/>
                <a:latin typeface="+mn-lt"/>
                <a:ea typeface="+mn-ea"/>
                <a:cs typeface="+mn-cs"/>
              </a:rPr>
              <a:t>suppliers</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Target: 100 %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global </a:t>
            </a:r>
            <a:r>
              <a:rPr lang="de-DE" sz="1200" kern="1200" dirty="0" err="1">
                <a:solidFill>
                  <a:schemeClr val="tx1"/>
                </a:solidFill>
                <a:effectLst/>
                <a:latin typeface="+mn-lt"/>
                <a:ea typeface="+mn-ea"/>
                <a:cs typeface="+mn-cs"/>
              </a:rPr>
              <a:t>suppliers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confirm</a:t>
            </a:r>
            <a:r>
              <a:rPr lang="de-DE" sz="1200" kern="1200" dirty="0">
                <a:solidFill>
                  <a:schemeClr val="tx1"/>
                </a:solidFill>
                <a:effectLst/>
                <a:latin typeface="+mn-lt"/>
                <a:ea typeface="+mn-ea"/>
                <a:cs typeface="+mn-cs"/>
              </a:rPr>
              <a:t> GRAMMER „Supplier Code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Conduct".</a:t>
            </a:r>
          </a:p>
          <a:p>
            <a:pPr marL="171450" indent="-171450">
              <a:buFont typeface="Symbol" pitchFamily="2" charset="2"/>
              <a:buChar char="-"/>
            </a:pPr>
            <a:r>
              <a:rPr lang="de-DE" sz="1200" kern="1200" dirty="0">
                <a:solidFill>
                  <a:schemeClr val="tx1"/>
                </a:solidFill>
                <a:effectLst/>
                <a:latin typeface="+mn-lt"/>
                <a:ea typeface="+mn-ea"/>
                <a:cs typeface="+mn-cs"/>
              </a:rPr>
              <a:t>Working </a:t>
            </a:r>
            <a:r>
              <a:rPr lang="de-DE" sz="1200" kern="1200" dirty="0" err="1">
                <a:solidFill>
                  <a:schemeClr val="tx1"/>
                </a:solidFill>
                <a:effectLst/>
                <a:latin typeface="+mn-lt"/>
                <a:ea typeface="+mn-ea"/>
                <a:cs typeface="+mn-cs"/>
              </a:rPr>
              <a:t>conditions</a:t>
            </a:r>
            <a:r>
              <a:rPr lang="de-DE" sz="1200" kern="1200" dirty="0">
                <a:solidFill>
                  <a:schemeClr val="tx1"/>
                </a:solidFill>
                <a:effectLst/>
                <a:latin typeface="+mn-lt"/>
                <a:ea typeface="+mn-ea"/>
                <a:cs typeface="+mn-cs"/>
              </a:rPr>
              <a:t> and human </a:t>
            </a:r>
            <a:r>
              <a:rPr lang="de-DE" sz="1200" kern="1200" dirty="0" err="1">
                <a:solidFill>
                  <a:schemeClr val="tx1"/>
                </a:solidFill>
                <a:effectLst/>
                <a:latin typeface="+mn-lt"/>
                <a:ea typeface="+mn-ea"/>
                <a:cs typeface="+mn-cs"/>
              </a:rPr>
              <a:t>rights</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Target: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employees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continuously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sensitized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human </a:t>
            </a:r>
            <a:r>
              <a:rPr lang="de-DE" sz="1200" kern="1200" dirty="0" err="1">
                <a:solidFill>
                  <a:schemeClr val="tx1"/>
                </a:solidFill>
                <a:effectLst/>
                <a:latin typeface="+mn-lt"/>
                <a:ea typeface="+mn-ea"/>
                <a:cs typeface="+mn-cs"/>
              </a:rPr>
              <a:t>rights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aspects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compliance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training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e-learning</a:t>
            </a:r>
            <a:r>
              <a:rPr lang="de-DE" sz="1200" kern="1200" dirty="0">
                <a:solidFill>
                  <a:schemeClr val="tx1"/>
                </a:solidFill>
                <a:effectLst/>
                <a:latin typeface="+mn-lt"/>
                <a:ea typeface="+mn-ea"/>
                <a:cs typeface="+mn-cs"/>
              </a:rPr>
              <a:t>)</a:t>
            </a:r>
          </a:p>
          <a:p>
            <a:endParaRPr lang="de-DE" sz="1200" kern="1200" dirty="0">
              <a:solidFill>
                <a:schemeClr val="tx1"/>
              </a:solidFill>
              <a:effectLst/>
              <a:latin typeface="+mn-lt"/>
              <a:ea typeface="+mn-ea"/>
              <a:cs typeface="+mn-cs"/>
            </a:endParaRPr>
          </a:p>
          <a:p>
            <a:r>
              <a:rPr lang="de-DE" sz="1200" b="1" kern="1200" dirty="0">
                <a:solidFill>
                  <a:schemeClr val="tx1"/>
                </a:solidFill>
                <a:effectLst/>
                <a:latin typeface="+mn-lt"/>
                <a:ea typeface="+mn-ea"/>
                <a:cs typeface="+mn-cs"/>
              </a:rPr>
              <a:t>5. </a:t>
            </a:r>
            <a:r>
              <a:rPr lang="de-DE" sz="1200" b="1" kern="1200" dirty="0" err="1">
                <a:solidFill>
                  <a:schemeClr val="tx1"/>
                </a:solidFill>
                <a:effectLst/>
                <a:latin typeface="+mn-lt"/>
                <a:ea typeface="+mn-ea"/>
                <a:cs typeface="+mn-cs"/>
              </a:rPr>
              <a:t>Employees</a:t>
            </a:r>
            <a:r>
              <a:rPr lang="de-DE" sz="1200" b="1" kern="1200" dirty="0">
                <a:solidFill>
                  <a:schemeClr val="tx1"/>
                </a:solidFill>
                <a:effectLst/>
                <a:latin typeface="+mn-lt"/>
                <a:ea typeface="+mn-ea"/>
                <a:cs typeface="+mn-cs"/>
              </a:rPr>
              <a:t> &amp; </a:t>
            </a:r>
            <a:r>
              <a:rPr lang="de-DE" sz="1200" b="1" kern="1200" dirty="0" err="1">
                <a:solidFill>
                  <a:schemeClr val="tx1"/>
                </a:solidFill>
                <a:effectLst/>
                <a:latin typeface="+mn-lt"/>
                <a:ea typeface="+mn-ea"/>
                <a:cs typeface="+mn-cs"/>
              </a:rPr>
              <a:t>community</a:t>
            </a:r>
            <a:endParaRPr lang="de-DE" sz="1200" b="1"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Employee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development</a:t>
            </a:r>
            <a:r>
              <a:rPr lang="de-DE" sz="1200" kern="1200" dirty="0">
                <a:solidFill>
                  <a:schemeClr val="tx1"/>
                </a:solidFill>
                <a:effectLst/>
                <a:latin typeface="+mn-lt"/>
                <a:ea typeface="+mn-ea"/>
                <a:cs typeface="+mn-cs"/>
              </a:rPr>
              <a:t>/</a:t>
            </a:r>
            <a:r>
              <a:rPr lang="de-DE" sz="1200" kern="1200" dirty="0" err="1">
                <a:solidFill>
                  <a:schemeClr val="tx1"/>
                </a:solidFill>
                <a:effectLst/>
                <a:latin typeface="+mn-lt"/>
                <a:ea typeface="+mn-ea"/>
                <a:cs typeface="+mn-cs"/>
              </a:rPr>
              <a:t>talent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management</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employee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satisfaction</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Promoting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diversity</a:t>
            </a:r>
            <a:endParaRPr lang="de-DE" sz="1200" kern="1200" dirty="0">
              <a:solidFill>
                <a:schemeClr val="tx1"/>
              </a:solidFill>
              <a:effectLst/>
              <a:latin typeface="+mn-lt"/>
              <a:ea typeface="+mn-ea"/>
              <a:cs typeface="+mn-cs"/>
            </a:endParaRPr>
          </a:p>
          <a:p>
            <a:pPr marL="171450" indent="-171450">
              <a:buFont typeface="Symbol" pitchFamily="2" charset="2"/>
              <a:buChar char="-"/>
            </a:pPr>
            <a:r>
              <a:rPr lang="de-DE" sz="1200" kern="1200" dirty="0" err="1">
                <a:solidFill>
                  <a:schemeClr val="tx1"/>
                </a:solidFill>
                <a:effectLst/>
                <a:latin typeface="+mn-lt"/>
                <a:ea typeface="+mn-ea"/>
                <a:cs typeface="+mn-cs"/>
              </a:rPr>
              <a:t>Increase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proportion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women</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management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positions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least 20%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2030</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DCF2CDFC-877A-4628-9526-AAE41BE8600B}" type="slidenum">
              <a:rPr lang="de-DE" smtClean="0"/>
              <a:t>7</a:t>
            </a:fld>
            <a:endParaRPr lang="de-DE"/>
          </a:p>
        </p:txBody>
      </p:sp>
    </p:spTree>
    <p:extLst>
      <p:ext uri="{BB962C8B-B14F-4D97-AF65-F5344CB8AC3E}">
        <p14:creationId xmlns:p14="http://schemas.microsoft.com/office/powerpoint/2010/main" val="342552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Previously, interviews were conducted by staff such as </a:t>
            </a:r>
            <a:r>
              <a:rPr lang="en-US" dirty="0" err="1"/>
              <a:t>ShiftLeaders</a:t>
            </a:r>
            <a:r>
              <a:rPr lang="en-US" dirty="0"/>
              <a:t> and Supervisors, who filled out forms manually and deposited them in a mailbox. Then, Human Resources would separate them out and give the interview forms to Labor Relations. Jonathan from Labor Relations would transcribe these forms into </a:t>
            </a:r>
            <a:r>
              <a:rPr lang="en-US" dirty="0" err="1"/>
              <a:t>Excel.Now</a:t>
            </a:r>
            <a:r>
              <a:rPr lang="en-US" dirty="0"/>
              <a:t>, we have a web-based system that streamlines the interview process through an intuitive form. All information is recorded in real time in a database, allowing quick and easy access to historical data. In addition, a dashboard has been created to analyze all absences by APU, </a:t>
            </a:r>
            <a:r>
              <a:rPr lang="en-US" dirty="0" err="1"/>
              <a:t>ShiftLeaders</a:t>
            </a:r>
            <a:r>
              <a:rPr lang="en-US" dirty="0"/>
              <a:t>, Supervisors, Areas, Types and </a:t>
            </a:r>
            <a:r>
              <a:rPr lang="en-US" dirty="0" err="1"/>
              <a:t>Users.Translated</a:t>
            </a:r>
            <a:r>
              <a:rPr lang="en-US" dirty="0"/>
              <a:t> with DeepL.com (free version)</a:t>
            </a:r>
            <a:endParaRPr lang="es-419" dirty="0"/>
          </a:p>
        </p:txBody>
      </p:sp>
      <p:sp>
        <p:nvSpPr>
          <p:cNvPr id="4" name="Marcador de número de diapositiva 3"/>
          <p:cNvSpPr>
            <a:spLocks noGrp="1"/>
          </p:cNvSpPr>
          <p:nvPr>
            <p:ph type="sldNum" sz="quarter" idx="5"/>
          </p:nvPr>
        </p:nvSpPr>
        <p:spPr/>
        <p:txBody>
          <a:bodyPr/>
          <a:lstStyle/>
          <a:p>
            <a:fld id="{41B34339-89FC-4242-852A-FBC66C416684}" type="slidenum">
              <a:rPr lang="es-419" smtClean="0"/>
              <a:t>8</a:t>
            </a:fld>
            <a:endParaRPr lang="es-419"/>
          </a:p>
        </p:txBody>
      </p:sp>
    </p:spTree>
    <p:extLst>
      <p:ext uri="{BB962C8B-B14F-4D97-AF65-F5344CB8AC3E}">
        <p14:creationId xmlns:p14="http://schemas.microsoft.com/office/powerpoint/2010/main" val="12589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GRAMMER is a global manufacturer in the automotive and commercial vehicle industries. GRAMMER serves its customers worldwide with a workforce of around 14,000 employees at 46 locations in 19 countries. In 2021 the company achieved a revenue of around 1.9 billion euros.</a:t>
            </a:r>
            <a:endParaRPr lang="de-DE" dirty="0"/>
          </a:p>
          <a:p>
            <a:br>
              <a:rPr lang="en-US" dirty="0"/>
            </a:br>
            <a:r>
              <a:rPr lang="en-US" sz="1200" b="0" i="0" kern="1200" dirty="0">
                <a:solidFill>
                  <a:schemeClr val="tx1"/>
                </a:solidFill>
                <a:effectLst/>
                <a:latin typeface="+mn-lt"/>
                <a:ea typeface="+mn-ea"/>
                <a:cs typeface="+mn-cs"/>
              </a:rPr>
              <a:t>With our two divisions Automotive and Commercial Vehicles</a:t>
            </a:r>
            <a:r>
              <a:rPr lang="en-US" sz="1200" b="0" i="0" kern="1200" baseline="0" dirty="0">
                <a:solidFill>
                  <a:schemeClr val="tx1"/>
                </a:solidFill>
                <a:effectLst/>
                <a:latin typeface="+mn-lt"/>
                <a:ea typeface="+mn-ea"/>
                <a:cs typeface="+mn-cs"/>
              </a:rPr>
              <a:t> we have a strong base</a:t>
            </a:r>
            <a:r>
              <a:rPr lang="en-US" sz="1200" b="0" i="0" kern="1200" dirty="0">
                <a:solidFill>
                  <a:schemeClr val="tx1"/>
                </a:solidFill>
                <a:effectLst/>
                <a:latin typeface="+mn-lt"/>
                <a:ea typeface="+mn-ea"/>
                <a:cs typeface="+mn-cs"/>
              </a:rPr>
              <a:t>. Last year the</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utomotive division contributed around 65% to the total revenue, the Commercial Vehicles division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35%.</a:t>
            </a:r>
          </a:p>
          <a:p>
            <a:br>
              <a:rPr lang="en-US" dirty="0"/>
            </a:br>
            <a:r>
              <a:rPr lang="en-US" sz="1200" b="0" i="0" kern="1200" dirty="0">
                <a:solidFill>
                  <a:schemeClr val="tx1"/>
                </a:solidFill>
                <a:effectLst/>
                <a:latin typeface="+mn-lt"/>
                <a:ea typeface="+mn-ea"/>
                <a:cs typeface="+mn-cs"/>
              </a:rPr>
              <a:t>In terms of the revenues we strive for a balance between the three regions EMEA, Americas and APAC. Therefore, APAC is currently the fastest growing region. This growth goes hand in hand with the opening of two new plants in Ningbo and Shenyang, China.</a:t>
            </a:r>
          </a:p>
        </p:txBody>
      </p:sp>
      <p:sp>
        <p:nvSpPr>
          <p:cNvPr id="4" name="Foliennummernplatzhalter 3"/>
          <p:cNvSpPr>
            <a:spLocks noGrp="1"/>
          </p:cNvSpPr>
          <p:nvPr>
            <p:ph type="sldNum" sz="quarter" idx="10"/>
          </p:nvPr>
        </p:nvSpPr>
        <p:spPr/>
        <p:txBody>
          <a:bodyPr/>
          <a:lstStyle/>
          <a:p>
            <a:fld id="{DCF2CDFC-877A-4628-9526-AAE41BE8600B}" type="slidenum">
              <a:rPr lang="de-DE" smtClean="0"/>
              <a:t>9</a:t>
            </a:fld>
            <a:endParaRPr lang="de-DE"/>
          </a:p>
        </p:txBody>
      </p:sp>
    </p:spTree>
    <p:extLst>
      <p:ext uri="{BB962C8B-B14F-4D97-AF65-F5344CB8AC3E}">
        <p14:creationId xmlns:p14="http://schemas.microsoft.com/office/powerpoint/2010/main" val="329921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OUR MISSION</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deliver what matters</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GRAMMER aims to be the world's leading supplier of seating solutions for commercial vehicles and interior solutions for the automotive industry. Our products set the standard in ergonomics, comfort and sustainability. Customers and partners in the OEM business as well as in the aftermarket clearly perceive us as innovation and quality leaders and appreciate the great support we provide.</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Innovation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constantly looking for new ideas to open up competitive advantages for our customers and develop highly innovative, human centered and sustainable solutions that set the standards in their class.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Customer focus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strong, trusted partner for customers all over the world, we provide best possible global and local support and tailormade solutions that meet their individual needs. We are committed to top quality in all we do and continuously work to become better.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Sustainability</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everything we do we care for people and our planet. This is visible in our products, processes and how we do business. </a:t>
            </a: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F2CDFC-877A-4628-9526-AAE41BE8600B}"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104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FEECBA02-E79E-4003-A822-69115F79FE70}"/>
              </a:ext>
            </a:extLst>
          </p:cNvPr>
          <p:cNvSpPr>
            <a:spLocks noGrp="1"/>
          </p:cNvSpPr>
          <p:nvPr>
            <p:ph type="pic" sz="quarter" idx="13"/>
          </p:nvPr>
        </p:nvSpPr>
        <p:spPr bwMode="gray">
          <a:xfrm>
            <a:off x="0" y="1"/>
            <a:ext cx="12192000" cy="4836253"/>
          </a:xfrm>
          <a:custGeom>
            <a:avLst/>
            <a:gdLst>
              <a:gd name="connsiteX0" fmla="*/ 11487477 w 12192000"/>
              <a:gd name="connsiteY0" fmla="*/ 0 h 4836253"/>
              <a:gd name="connsiteX1" fmla="*/ 12192000 w 12192000"/>
              <a:gd name="connsiteY1" fmla="*/ 0 h 4836253"/>
              <a:gd name="connsiteX2" fmla="*/ 12192000 w 12192000"/>
              <a:gd name="connsiteY2" fmla="*/ 4836252 h 4836253"/>
              <a:gd name="connsiteX3" fmla="*/ 12191998 w 12192000"/>
              <a:gd name="connsiteY3" fmla="*/ 4836252 h 4836253"/>
              <a:gd name="connsiteX4" fmla="*/ 0 w 12192000"/>
              <a:gd name="connsiteY4" fmla="*/ 4836253 h 4836253"/>
              <a:gd name="connsiteX5" fmla="*/ 0 w 12192000"/>
              <a:gd name="connsiteY5" fmla="*/ 4346278 h 4836253"/>
              <a:gd name="connsiteX6" fmla="*/ 11313801 w 12192000"/>
              <a:gd name="connsiteY6" fmla="*/ 4346277 h 4836253"/>
              <a:gd name="connsiteX7" fmla="*/ 11313801 w 12192000"/>
              <a:gd name="connsiteY7" fmla="*/ 4343967 h 4836253"/>
              <a:gd name="connsiteX8" fmla="*/ 11336732 w 12192000"/>
              <a:gd name="connsiteY8" fmla="*/ 4346278 h 4836253"/>
              <a:gd name="connsiteX9" fmla="*/ 11660480 w 12192000"/>
              <a:gd name="connsiteY9" fmla="*/ 4131681 h 4836253"/>
              <a:gd name="connsiteX10" fmla="*/ 11674664 w 12192000"/>
              <a:gd name="connsiteY10" fmla="*/ 4061423 h 4836253"/>
              <a:gd name="connsiteX11" fmla="*/ 11678489 w 12192000"/>
              <a:gd name="connsiteY11" fmla="*/ 4051508 h 4836253"/>
              <a:gd name="connsiteX12" fmla="*/ 11686914 w 12192000"/>
              <a:gd name="connsiteY12" fmla="*/ 4011878 h 4836253"/>
              <a:gd name="connsiteX13" fmla="*/ 11686914 w 12192000"/>
              <a:gd name="connsiteY13" fmla="*/ 4000751 h 4836253"/>
              <a:gd name="connsiteX14" fmla="*/ 11688092 w 12192000"/>
              <a:gd name="connsiteY14" fmla="*/ 3994916 h 4836253"/>
              <a:gd name="connsiteX15" fmla="*/ 11688092 w 12192000"/>
              <a:gd name="connsiteY15" fmla="*/ 3986640 h 4836253"/>
              <a:gd name="connsiteX16" fmla="*/ 11689059 w 12192000"/>
              <a:gd name="connsiteY16" fmla="*/ 3986591 h 4836253"/>
              <a:gd name="connsiteX17" fmla="*/ 11688092 w 12192000"/>
              <a:gd name="connsiteY17" fmla="*/ 3967467 h 4836253"/>
              <a:gd name="connsiteX18" fmla="*/ 11688092 w 12192000"/>
              <a:gd name="connsiteY18" fmla="*/ 3898275 h 4836253"/>
              <a:gd name="connsiteX19" fmla="*/ 11684360 w 12192000"/>
              <a:gd name="connsiteY19" fmla="*/ 3879786 h 4836253"/>
              <a:gd name="connsiteX20" fmla="*/ 11653529 w 12192000"/>
              <a:gd name="connsiteY20" fmla="*/ 3283939 h 4836253"/>
              <a:gd name="connsiteX21" fmla="*/ 0 w 12192000"/>
              <a:gd name="connsiteY21" fmla="*/ 0 h 4836253"/>
              <a:gd name="connsiteX22" fmla="*/ 11465486 w 12192000"/>
              <a:gd name="connsiteY22" fmla="*/ 0 h 4836253"/>
              <a:gd name="connsiteX23" fmla="*/ 11661216 w 12192000"/>
              <a:gd name="connsiteY23" fmla="*/ 3870864 h 4836253"/>
              <a:gd name="connsiteX24" fmla="*/ 11665740 w 12192000"/>
              <a:gd name="connsiteY24" fmla="*/ 3893272 h 4836253"/>
              <a:gd name="connsiteX25" fmla="*/ 11665740 w 12192000"/>
              <a:gd name="connsiteY25" fmla="*/ 3960331 h 4836253"/>
              <a:gd name="connsiteX26" fmla="*/ 11666677 w 12192000"/>
              <a:gd name="connsiteY26" fmla="*/ 3978863 h 4836253"/>
              <a:gd name="connsiteX27" fmla="*/ 11665740 w 12192000"/>
              <a:gd name="connsiteY27" fmla="*/ 3978911 h 4836253"/>
              <a:gd name="connsiteX28" fmla="*/ 11665740 w 12192000"/>
              <a:gd name="connsiteY28" fmla="*/ 3986933 h 4836253"/>
              <a:gd name="connsiteX29" fmla="*/ 11325221 w 12192000"/>
              <a:gd name="connsiteY29" fmla="*/ 4327453 h 4836253"/>
              <a:gd name="connsiteX30" fmla="*/ 11306172 w 12192000"/>
              <a:gd name="connsiteY30" fmla="*/ 4325532 h 4836253"/>
              <a:gd name="connsiteX31" fmla="*/ 11306172 w 12192000"/>
              <a:gd name="connsiteY31" fmla="*/ 4326662 h 4836253"/>
              <a:gd name="connsiteX32" fmla="*/ 11302998 w 12192000"/>
              <a:gd name="connsiteY32" fmla="*/ 4326662 h 4836253"/>
              <a:gd name="connsiteX33" fmla="*/ 11302998 w 12192000"/>
              <a:gd name="connsiteY33" fmla="*/ 4327452 h 4836253"/>
              <a:gd name="connsiteX34" fmla="*/ 11904 w 12192000"/>
              <a:gd name="connsiteY34" fmla="*/ 4327452 h 4836253"/>
              <a:gd name="connsiteX35" fmla="*/ 11904 w 12192000"/>
              <a:gd name="connsiteY35" fmla="*/ 4326662 h 4836253"/>
              <a:gd name="connsiteX36" fmla="*/ 0 w 12192000"/>
              <a:gd name="connsiteY36" fmla="*/ 4326662 h 483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4836253">
                <a:moveTo>
                  <a:pt x="11487477" y="0"/>
                </a:moveTo>
                <a:lnTo>
                  <a:pt x="12192000" y="0"/>
                </a:lnTo>
                <a:lnTo>
                  <a:pt x="12192000" y="4836252"/>
                </a:lnTo>
                <a:lnTo>
                  <a:pt x="12191998" y="4836252"/>
                </a:lnTo>
                <a:lnTo>
                  <a:pt x="0" y="4836253"/>
                </a:lnTo>
                <a:lnTo>
                  <a:pt x="0" y="4346278"/>
                </a:lnTo>
                <a:lnTo>
                  <a:pt x="11313801" y="4346277"/>
                </a:lnTo>
                <a:lnTo>
                  <a:pt x="11313801" y="4343967"/>
                </a:lnTo>
                <a:lnTo>
                  <a:pt x="11336732" y="4346278"/>
                </a:lnTo>
                <a:cubicBezTo>
                  <a:pt x="11482270" y="4346278"/>
                  <a:pt x="11607141" y="4257791"/>
                  <a:pt x="11660480" y="4131681"/>
                </a:cubicBezTo>
                <a:lnTo>
                  <a:pt x="11674664" y="4061423"/>
                </a:lnTo>
                <a:lnTo>
                  <a:pt x="11678489" y="4051508"/>
                </a:lnTo>
                <a:lnTo>
                  <a:pt x="11686914" y="4011878"/>
                </a:lnTo>
                <a:lnTo>
                  <a:pt x="11686914" y="4000751"/>
                </a:lnTo>
                <a:lnTo>
                  <a:pt x="11688092" y="3994916"/>
                </a:lnTo>
                <a:lnTo>
                  <a:pt x="11688092" y="3986640"/>
                </a:lnTo>
                <a:lnTo>
                  <a:pt x="11689059" y="3986591"/>
                </a:lnTo>
                <a:lnTo>
                  <a:pt x="11688092" y="3967467"/>
                </a:lnTo>
                <a:lnTo>
                  <a:pt x="11688092" y="3898275"/>
                </a:lnTo>
                <a:lnTo>
                  <a:pt x="11684360" y="3879786"/>
                </a:lnTo>
                <a:lnTo>
                  <a:pt x="11653529" y="3283939"/>
                </a:lnTo>
                <a:close/>
                <a:moveTo>
                  <a:pt x="0" y="0"/>
                </a:moveTo>
                <a:lnTo>
                  <a:pt x="11465486" y="0"/>
                </a:lnTo>
                <a:lnTo>
                  <a:pt x="11661216" y="3870864"/>
                </a:lnTo>
                <a:lnTo>
                  <a:pt x="11665740" y="3893272"/>
                </a:lnTo>
                <a:lnTo>
                  <a:pt x="11665740" y="3960331"/>
                </a:lnTo>
                <a:lnTo>
                  <a:pt x="11666677" y="3978863"/>
                </a:lnTo>
                <a:lnTo>
                  <a:pt x="11665740" y="3978911"/>
                </a:lnTo>
                <a:lnTo>
                  <a:pt x="11665740" y="3986933"/>
                </a:lnTo>
                <a:cubicBezTo>
                  <a:pt x="11665740" y="4174996"/>
                  <a:pt x="11513284" y="4327453"/>
                  <a:pt x="11325221" y="4327453"/>
                </a:cubicBezTo>
                <a:lnTo>
                  <a:pt x="11306172" y="4325532"/>
                </a:lnTo>
                <a:lnTo>
                  <a:pt x="11306172" y="4326662"/>
                </a:lnTo>
                <a:lnTo>
                  <a:pt x="11302998" y="4326662"/>
                </a:lnTo>
                <a:lnTo>
                  <a:pt x="11302998" y="4327452"/>
                </a:lnTo>
                <a:lnTo>
                  <a:pt x="11904" y="4327452"/>
                </a:lnTo>
                <a:lnTo>
                  <a:pt x="11904" y="4326662"/>
                </a:lnTo>
                <a:lnTo>
                  <a:pt x="0" y="4326662"/>
                </a:lnTo>
                <a:close/>
              </a:path>
            </a:pathLst>
          </a:custGeom>
        </p:spPr>
        <p:txBody>
          <a:bodyPr wrap="square" tIns="0" bIns="900000" anchor="ctr">
            <a:noAutofit/>
          </a:bodyPr>
          <a:lstStyle>
            <a:lvl1pPr algn="ctr">
              <a:defRPr sz="1800"/>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C2330BB-E518-4779-A7B4-5620D6095CC0}"/>
              </a:ext>
            </a:extLst>
          </p:cNvPr>
          <p:cNvSpPr>
            <a:spLocks noGrp="1"/>
          </p:cNvSpPr>
          <p:nvPr>
            <p:ph type="ctrTitle"/>
          </p:nvPr>
        </p:nvSpPr>
        <p:spPr bwMode="gray">
          <a:xfrm>
            <a:off x="661989" y="5097354"/>
            <a:ext cx="8342311" cy="381752"/>
          </a:xfrm>
        </p:spPr>
        <p:txBody>
          <a:bodyPr anchor="t"/>
          <a:lstStyle>
            <a:lvl1pPr algn="l">
              <a:defRPr sz="3000">
                <a:solidFill>
                  <a:schemeClr val="accent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C421E543-8E71-4E49-B74C-1AF8C6258B38}"/>
              </a:ext>
            </a:extLst>
          </p:cNvPr>
          <p:cNvSpPr>
            <a:spLocks noGrp="1"/>
          </p:cNvSpPr>
          <p:nvPr>
            <p:ph type="subTitle" idx="1"/>
          </p:nvPr>
        </p:nvSpPr>
        <p:spPr bwMode="gray">
          <a:xfrm>
            <a:off x="676277" y="6030365"/>
            <a:ext cx="8328024" cy="246062"/>
          </a:xfrm>
        </p:spPr>
        <p:txBody>
          <a:bodyPr/>
          <a:lstStyle>
            <a:lvl1pPr marL="0" indent="0" algn="l">
              <a:spcBef>
                <a:spcPts val="0"/>
              </a:spcBef>
              <a:buNone/>
              <a:defRPr sz="1800"/>
            </a:lvl1pPr>
            <a:lvl2pPr marL="0" indent="0" algn="l">
              <a:spcBef>
                <a:spcPts val="0"/>
              </a:spcBef>
              <a:buNone/>
              <a:defRPr sz="1800"/>
            </a:lvl2pPr>
            <a:lvl3pPr marL="0" indent="0" algn="l">
              <a:spcBef>
                <a:spcPts val="0"/>
              </a:spcBef>
              <a:buNone/>
              <a:defRPr sz="1800"/>
            </a:lvl3pPr>
            <a:lvl4pPr marL="0" indent="0" algn="l">
              <a:spcBef>
                <a:spcPts val="0"/>
              </a:spcBef>
              <a:buNone/>
              <a:defRPr sz="1800"/>
            </a:lvl4pPr>
            <a:lvl5pPr marL="0" indent="0" algn="l">
              <a:spcBef>
                <a:spcPts val="0"/>
              </a:spcBef>
              <a:buNone/>
              <a:defRPr sz="1800"/>
            </a:lvl5pPr>
            <a:lvl6pPr marL="0" indent="0" algn="l">
              <a:spcBef>
                <a:spcPts val="0"/>
              </a:spcBef>
              <a:buNone/>
              <a:defRPr sz="1800"/>
            </a:lvl6pPr>
            <a:lvl7pPr marL="0" indent="0" algn="l">
              <a:spcBef>
                <a:spcPts val="0"/>
              </a:spcBef>
              <a:buNone/>
              <a:defRPr sz="1800"/>
            </a:lvl7pPr>
            <a:lvl8pPr marL="0" indent="0" algn="l">
              <a:spcBef>
                <a:spcPts val="0"/>
              </a:spcBef>
              <a:buNone/>
              <a:defRPr sz="1800"/>
            </a:lvl8pPr>
            <a:lvl9pPr marL="0" indent="0" algn="l">
              <a:spcBef>
                <a:spcPts val="0"/>
              </a:spcBef>
              <a:buNone/>
              <a:defRPr sz="1800"/>
            </a:lvl9pPr>
          </a:lstStyle>
          <a:p>
            <a:pPr lvl="0"/>
            <a:r>
              <a:rPr lang="de-DE"/>
              <a:t>Master-Untertitelformat bearbeiten</a:t>
            </a:r>
            <a:endParaRPr lang="de-DE" dirty="0"/>
          </a:p>
        </p:txBody>
      </p:sp>
      <p:sp>
        <p:nvSpPr>
          <p:cNvPr id="4" name="Datumsplatzhalter 3">
            <a:extLst>
              <a:ext uri="{FF2B5EF4-FFF2-40B4-BE49-F238E27FC236}">
                <a16:creationId xmlns:a16="http://schemas.microsoft.com/office/drawing/2014/main" id="{B6096C49-6017-4F4C-9EC1-9537A9242FF8}"/>
              </a:ext>
            </a:extLst>
          </p:cNvPr>
          <p:cNvSpPr>
            <a:spLocks noGrp="1"/>
          </p:cNvSpPr>
          <p:nvPr>
            <p:ph type="dt" sz="half" idx="10"/>
          </p:nvPr>
        </p:nvSpPr>
        <p:spPr bwMode="gray">
          <a:xfrm>
            <a:off x="695324" y="6346762"/>
            <a:ext cx="1102520" cy="204015"/>
          </a:xfrm>
        </p:spPr>
        <p:txBody>
          <a:bodyPr anchor="t"/>
          <a:lstStyle>
            <a:lvl1pPr>
              <a:defRPr sz="1600">
                <a:solidFill>
                  <a:schemeClr val="tx1"/>
                </a:solidFill>
                <a:latin typeface="+mj-lt"/>
              </a:defRPr>
            </a:lvl1pPr>
            <a:lvl2pPr>
              <a:defRPr sz="1600">
                <a:solidFill>
                  <a:schemeClr val="tx1"/>
                </a:solidFill>
                <a:latin typeface="+mj-lt"/>
              </a:defRPr>
            </a:lvl2pPr>
            <a:lvl3pPr>
              <a:defRPr sz="1600">
                <a:solidFill>
                  <a:schemeClr val="tx1"/>
                </a:solidFill>
                <a:latin typeface="+mj-lt"/>
              </a:defRPr>
            </a:lvl3pPr>
            <a:lvl4pPr>
              <a:defRPr sz="1600">
                <a:solidFill>
                  <a:schemeClr val="tx1"/>
                </a:solidFill>
                <a:latin typeface="+mj-lt"/>
              </a:defRPr>
            </a:lvl4pPr>
            <a:lvl5pPr>
              <a:defRPr sz="1600">
                <a:solidFill>
                  <a:schemeClr val="tx1"/>
                </a:solidFill>
                <a:latin typeface="+mj-lt"/>
              </a:defRPr>
            </a:lvl5pPr>
            <a:lvl6pPr>
              <a:defRPr sz="1600">
                <a:solidFill>
                  <a:schemeClr val="tx1"/>
                </a:solidFill>
                <a:latin typeface="+mj-lt"/>
              </a:defRPr>
            </a:lvl6pPr>
            <a:lvl7pPr>
              <a:defRPr sz="1600">
                <a:solidFill>
                  <a:schemeClr val="tx1"/>
                </a:solidFill>
                <a:latin typeface="+mj-lt"/>
              </a:defRPr>
            </a:lvl7pPr>
            <a:lvl8pPr>
              <a:defRPr sz="1600">
                <a:solidFill>
                  <a:schemeClr val="tx1"/>
                </a:solidFill>
                <a:latin typeface="+mj-lt"/>
              </a:defRPr>
            </a:lvl8pPr>
            <a:lvl9pPr>
              <a:defRPr sz="1600">
                <a:solidFill>
                  <a:schemeClr val="tx1"/>
                </a:solidFill>
                <a:latin typeface="+mj-lt"/>
              </a:defRPr>
            </a:lvl9pPr>
          </a:lstStyle>
          <a:p>
            <a:r>
              <a:rPr lang="de-DE"/>
              <a:t>2021-11</a:t>
            </a:r>
            <a:endParaRPr lang="de-DE" dirty="0"/>
          </a:p>
        </p:txBody>
      </p:sp>
      <p:sp>
        <p:nvSpPr>
          <p:cNvPr id="5" name="Fußzeilenplatzhalter 4">
            <a:extLst>
              <a:ext uri="{FF2B5EF4-FFF2-40B4-BE49-F238E27FC236}">
                <a16:creationId xmlns:a16="http://schemas.microsoft.com/office/drawing/2014/main" id="{1083B1B4-F958-4775-8EF5-63201E5BD613}"/>
              </a:ext>
            </a:extLst>
          </p:cNvPr>
          <p:cNvSpPr>
            <a:spLocks noGrp="1"/>
          </p:cNvSpPr>
          <p:nvPr>
            <p:ph type="ftr" sz="quarter" idx="11"/>
          </p:nvPr>
        </p:nvSpPr>
        <p:spPr bwMode="gray">
          <a:xfrm>
            <a:off x="1946278" y="6393572"/>
            <a:ext cx="3244848" cy="131054"/>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4B8E2D39-0154-4B8F-879A-A8057ABE1642}"/>
              </a:ext>
            </a:extLst>
          </p:cNvPr>
          <p:cNvSpPr>
            <a:spLocks noGrp="1"/>
          </p:cNvSpPr>
          <p:nvPr>
            <p:ph type="sldNum" sz="quarter" idx="12"/>
          </p:nvPr>
        </p:nvSpPr>
        <p:spPr bwMode="gray">
          <a:xfrm>
            <a:off x="5896690" y="6520634"/>
            <a:ext cx="398621" cy="146051"/>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grpSp>
        <p:nvGrpSpPr>
          <p:cNvPr id="33" name="Gruppieren 32">
            <a:extLst>
              <a:ext uri="{FF2B5EF4-FFF2-40B4-BE49-F238E27FC236}">
                <a16:creationId xmlns:a16="http://schemas.microsoft.com/office/drawing/2014/main" id="{2A409111-F249-46C2-8717-B08D42C7D7B6}"/>
              </a:ext>
            </a:extLst>
          </p:cNvPr>
          <p:cNvGrpSpPr/>
          <p:nvPr/>
        </p:nvGrpSpPr>
        <p:grpSpPr>
          <a:xfrm>
            <a:off x="695325" y="-128588"/>
            <a:ext cx="11007812" cy="92747"/>
            <a:chOff x="695325" y="-128588"/>
            <a:chExt cx="11007812" cy="92747"/>
          </a:xfrm>
        </p:grpSpPr>
        <p:cxnSp>
          <p:nvCxnSpPr>
            <p:cNvPr id="13" name="Gerader Verbinder 12">
              <a:extLst>
                <a:ext uri="{FF2B5EF4-FFF2-40B4-BE49-F238E27FC236}">
                  <a16:creationId xmlns:a16="http://schemas.microsoft.com/office/drawing/2014/main" id="{920CB923-D8CB-427D-8553-6C3979C49379}"/>
                </a:ext>
              </a:extLst>
            </p:cNvPr>
            <p:cNvCxnSpPr>
              <a:cxnSpLocks/>
            </p:cNvCxnSpPr>
            <p:nvPr/>
          </p:nvCxnSpPr>
          <p:spPr bwMode="gray">
            <a:xfrm flipV="1">
              <a:off x="69532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9FE4EBF-6840-4321-AD04-E1AE87F72422}"/>
                </a:ext>
              </a:extLst>
            </p:cNvPr>
            <p:cNvSpPr txBox="1"/>
            <p:nvPr/>
          </p:nvSpPr>
          <p:spPr bwMode="gray">
            <a:xfrm>
              <a:off x="72866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cxnSp>
          <p:nvCxnSpPr>
            <p:cNvPr id="23" name="Gerader Verbinder 22">
              <a:extLst>
                <a:ext uri="{FF2B5EF4-FFF2-40B4-BE49-F238E27FC236}">
                  <a16:creationId xmlns:a16="http://schemas.microsoft.com/office/drawing/2014/main" id="{EC6C3B32-4589-49D6-A488-BDC24C11AB79}"/>
                </a:ext>
              </a:extLst>
            </p:cNvPr>
            <p:cNvCxnSpPr>
              <a:cxnSpLocks/>
            </p:cNvCxnSpPr>
            <p:nvPr/>
          </p:nvCxnSpPr>
          <p:spPr bwMode="gray">
            <a:xfrm flipV="1">
              <a:off x="1149667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8EC6708-0D39-48CD-9F87-57F4B519274C}"/>
                </a:ext>
              </a:extLst>
            </p:cNvPr>
            <p:cNvSpPr txBox="1"/>
            <p:nvPr/>
          </p:nvSpPr>
          <p:spPr bwMode="gray">
            <a:xfrm>
              <a:off x="1153001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grpSp>
      <p:grpSp>
        <p:nvGrpSpPr>
          <p:cNvPr id="32" name="Gruppieren 31">
            <a:extLst>
              <a:ext uri="{FF2B5EF4-FFF2-40B4-BE49-F238E27FC236}">
                <a16:creationId xmlns:a16="http://schemas.microsoft.com/office/drawing/2014/main" id="{EFB69729-5967-487A-BF09-37D2D6DD5C2A}"/>
              </a:ext>
            </a:extLst>
          </p:cNvPr>
          <p:cNvGrpSpPr/>
          <p:nvPr/>
        </p:nvGrpSpPr>
        <p:grpSpPr>
          <a:xfrm>
            <a:off x="-195728" y="1449388"/>
            <a:ext cx="134652" cy="5000627"/>
            <a:chOff x="-195728" y="1449388"/>
            <a:chExt cx="134652" cy="5000627"/>
          </a:xfrm>
        </p:grpSpPr>
        <p:cxnSp>
          <p:nvCxnSpPr>
            <p:cNvPr id="26" name="Gerader Verbinder 25">
              <a:extLst>
                <a:ext uri="{FF2B5EF4-FFF2-40B4-BE49-F238E27FC236}">
                  <a16:creationId xmlns:a16="http://schemas.microsoft.com/office/drawing/2014/main" id="{3ACDCFBD-1BBF-432A-924F-CE2CE9110538}"/>
                </a:ext>
              </a:extLst>
            </p:cNvPr>
            <p:cNvCxnSpPr>
              <a:cxnSpLocks/>
            </p:cNvCxnSpPr>
            <p:nvPr/>
          </p:nvCxnSpPr>
          <p:spPr bwMode="gray">
            <a:xfrm rot="16200000" flipV="1">
              <a:off x="-103020" y="1407444"/>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04123A4-9B4B-4F47-93CD-3FE1E5915232}"/>
                </a:ext>
              </a:extLst>
            </p:cNvPr>
            <p:cNvSpPr txBox="1"/>
            <p:nvPr/>
          </p:nvSpPr>
          <p:spPr bwMode="gray">
            <a:xfrm>
              <a:off x="-195728" y="1507578"/>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5,50</a:t>
              </a:r>
            </a:p>
          </p:txBody>
        </p:sp>
        <p:cxnSp>
          <p:nvCxnSpPr>
            <p:cNvPr id="29" name="Gerader Verbinder 28">
              <a:extLst>
                <a:ext uri="{FF2B5EF4-FFF2-40B4-BE49-F238E27FC236}">
                  <a16:creationId xmlns:a16="http://schemas.microsoft.com/office/drawing/2014/main" id="{A61C8533-84C9-4F73-ABE2-9DA72FF6BEAF}"/>
                </a:ext>
              </a:extLst>
            </p:cNvPr>
            <p:cNvCxnSpPr>
              <a:cxnSpLocks/>
            </p:cNvCxnSpPr>
            <p:nvPr/>
          </p:nvCxnSpPr>
          <p:spPr bwMode="gray">
            <a:xfrm rot="16200000" flipV="1">
              <a:off x="-103020" y="6266781"/>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6B539482-8B64-41BE-B53F-E30F0A495CE5}"/>
                </a:ext>
              </a:extLst>
            </p:cNvPr>
            <p:cNvSpPr txBox="1"/>
            <p:nvPr/>
          </p:nvSpPr>
          <p:spPr bwMode="gray">
            <a:xfrm>
              <a:off x="-195728" y="6366915"/>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8,00</a:t>
              </a:r>
            </a:p>
          </p:txBody>
        </p:sp>
      </p:grpSp>
      <p:pic>
        <p:nvPicPr>
          <p:cNvPr id="21" name="Grafik 20">
            <a:extLst>
              <a:ext uri="{FF2B5EF4-FFF2-40B4-BE49-F238E27FC236}">
                <a16:creationId xmlns:a16="http://schemas.microsoft.com/office/drawing/2014/main" id="{4BEF18EA-0B7E-49CC-8744-792C113E24A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9923704" y="5576036"/>
            <a:ext cx="1572971" cy="967983"/>
          </a:xfrm>
          <a:prstGeom prst="rect">
            <a:avLst/>
          </a:prstGeom>
        </p:spPr>
      </p:pic>
      <p:sp>
        <p:nvSpPr>
          <p:cNvPr id="14" name="Textplatzhalter 13">
            <a:extLst>
              <a:ext uri="{FF2B5EF4-FFF2-40B4-BE49-F238E27FC236}">
                <a16:creationId xmlns:a16="http://schemas.microsoft.com/office/drawing/2014/main" id="{A810C871-6BB9-4B79-B202-54440798A712}"/>
              </a:ext>
            </a:extLst>
          </p:cNvPr>
          <p:cNvSpPr>
            <a:spLocks noGrp="1"/>
          </p:cNvSpPr>
          <p:nvPr>
            <p:ph type="body" sz="quarter" idx="14"/>
          </p:nvPr>
        </p:nvSpPr>
        <p:spPr>
          <a:xfrm>
            <a:off x="1903414" y="6346762"/>
            <a:ext cx="3330575" cy="224673"/>
          </a:xfrm>
          <a:solidFill>
            <a:schemeClr val="bg1"/>
          </a:solidFill>
        </p:spPr>
        <p:txBody>
          <a:bodyPr/>
          <a:lstStyle>
            <a:lvl1pPr marL="0" indent="0">
              <a:lnSpc>
                <a:spcPct val="100000"/>
              </a:lnSpc>
              <a:spcBef>
                <a:spcPts val="0"/>
              </a:spcBef>
              <a:buFont typeface="Arial" panose="020B0604020202020204" pitchFamily="34" charset="0"/>
              <a:buNone/>
              <a:defRPr sz="1600">
                <a:latin typeface="+mj-lt"/>
              </a:defRPr>
            </a:lvl1pPr>
            <a:lvl2pPr marL="0" indent="0">
              <a:lnSpc>
                <a:spcPct val="100000"/>
              </a:lnSpc>
              <a:spcBef>
                <a:spcPts val="0"/>
              </a:spcBef>
              <a:buNone/>
              <a:defRPr sz="1600">
                <a:latin typeface="+mj-lt"/>
              </a:defRPr>
            </a:lvl2pPr>
            <a:lvl3pPr marL="0" indent="0">
              <a:lnSpc>
                <a:spcPct val="100000"/>
              </a:lnSpc>
              <a:spcBef>
                <a:spcPts val="0"/>
              </a:spcBef>
              <a:buNone/>
              <a:defRPr sz="1600">
                <a:latin typeface="+mj-lt"/>
              </a:defRPr>
            </a:lvl3pPr>
            <a:lvl4pPr marL="0" indent="0">
              <a:lnSpc>
                <a:spcPct val="100000"/>
              </a:lnSpc>
              <a:spcBef>
                <a:spcPts val="0"/>
              </a:spcBef>
              <a:buNone/>
              <a:defRPr sz="1600">
                <a:latin typeface="+mj-lt"/>
              </a:defRPr>
            </a:lvl4pPr>
            <a:lvl5pPr marL="0" indent="0">
              <a:lnSpc>
                <a:spcPct val="100000"/>
              </a:lnSpc>
              <a:spcBef>
                <a:spcPts val="0"/>
              </a:spcBef>
              <a:buNone/>
              <a:defRPr sz="1600">
                <a:latin typeface="+mj-lt"/>
              </a:defRPr>
            </a:lvl5pPr>
            <a:lvl6pPr marL="0" indent="0">
              <a:lnSpc>
                <a:spcPct val="100000"/>
              </a:lnSpc>
              <a:spcBef>
                <a:spcPts val="0"/>
              </a:spcBef>
              <a:buNone/>
              <a:defRPr sz="1600">
                <a:latin typeface="+mj-lt"/>
              </a:defRPr>
            </a:lvl6pPr>
            <a:lvl7pPr marL="0" indent="0">
              <a:lnSpc>
                <a:spcPct val="100000"/>
              </a:lnSpc>
              <a:spcBef>
                <a:spcPts val="0"/>
              </a:spcBef>
              <a:buNone/>
              <a:defRPr sz="1600">
                <a:latin typeface="+mj-lt"/>
              </a:defRPr>
            </a:lvl7pPr>
            <a:lvl8pPr marL="0" indent="0">
              <a:lnSpc>
                <a:spcPct val="100000"/>
              </a:lnSpc>
              <a:spcBef>
                <a:spcPts val="0"/>
              </a:spcBef>
              <a:buNone/>
              <a:defRPr sz="1600">
                <a:latin typeface="+mj-lt"/>
              </a:defRPr>
            </a:lvl8pPr>
            <a:lvl9pPr marL="0" indent="0">
              <a:lnSpc>
                <a:spcPct val="100000"/>
              </a:lnSpc>
              <a:spcBef>
                <a:spcPts val="0"/>
              </a:spcBef>
              <a:buNone/>
              <a:defRPr sz="1600">
                <a:latin typeface="+mj-lt"/>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1651845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Bild klein">
    <p:spTree>
      <p:nvGrpSpPr>
        <p:cNvPr id="1" name=""/>
        <p:cNvGrpSpPr/>
        <p:nvPr/>
      </p:nvGrpSpPr>
      <p:grpSpPr>
        <a:xfrm>
          <a:off x="0" y="0"/>
          <a:ext cx="0" cy="0"/>
          <a:chOff x="0" y="0"/>
          <a:chExt cx="0" cy="0"/>
        </a:xfrm>
      </p:grpSpPr>
      <p:sp>
        <p:nvSpPr>
          <p:cNvPr id="8" name="Bildplatzhalter 11">
            <a:extLst>
              <a:ext uri="{FF2B5EF4-FFF2-40B4-BE49-F238E27FC236}">
                <a16:creationId xmlns:a16="http://schemas.microsoft.com/office/drawing/2014/main" id="{5AAC6092-DA8D-474C-80D7-2EE11442121F}"/>
              </a:ext>
            </a:extLst>
          </p:cNvPr>
          <p:cNvSpPr>
            <a:spLocks noGrp="1"/>
          </p:cNvSpPr>
          <p:nvPr>
            <p:ph type="pic" sz="quarter" idx="16"/>
          </p:nvPr>
        </p:nvSpPr>
        <p:spPr bwMode="gray">
          <a:xfrm>
            <a:off x="0" y="1165225"/>
            <a:ext cx="3869807" cy="5692775"/>
          </a:xfrm>
        </p:spPr>
        <p:txBody>
          <a:bodyPr tIns="0" bIns="900000" anchor="ctr"/>
          <a:lstStyle>
            <a:lvl1pPr algn="ctr">
              <a:defRPr sz="1800"/>
            </a:lvl1pPr>
          </a:lstStyle>
          <a:p>
            <a:r>
              <a:rPr lang="de-DE"/>
              <a:t>Bild durch Klicken auf Symbol hinzufügen</a:t>
            </a:r>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9" name="Textplatzhalter 7">
            <a:extLst>
              <a:ext uri="{FF2B5EF4-FFF2-40B4-BE49-F238E27FC236}">
                <a16:creationId xmlns:a16="http://schemas.microsoft.com/office/drawing/2014/main" id="{D8104697-F7F6-4D03-B5DD-BFB232AED403}"/>
              </a:ext>
            </a:extLst>
          </p:cNvPr>
          <p:cNvSpPr>
            <a:spLocks noGrp="1"/>
          </p:cNvSpPr>
          <p:nvPr>
            <p:ph type="body" sz="quarter" idx="13"/>
          </p:nvPr>
        </p:nvSpPr>
        <p:spPr bwMode="gray">
          <a:xfrm>
            <a:off x="4325257" y="1398021"/>
            <a:ext cx="7171417" cy="4908322"/>
          </a:xfrm>
        </p:spPr>
        <p:txBody>
          <a:bodyPr anchor="ct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25330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Bilder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9" name="Bildplatzhalter 11">
            <a:extLst>
              <a:ext uri="{FF2B5EF4-FFF2-40B4-BE49-F238E27FC236}">
                <a16:creationId xmlns:a16="http://schemas.microsoft.com/office/drawing/2014/main" id="{FAC08667-19D2-4952-B222-F4EEAFDA4504}"/>
              </a:ext>
            </a:extLst>
          </p:cNvPr>
          <p:cNvSpPr>
            <a:spLocks noGrp="1"/>
          </p:cNvSpPr>
          <p:nvPr>
            <p:ph type="pic" sz="quarter" idx="16"/>
          </p:nvPr>
        </p:nvSpPr>
        <p:spPr bwMode="gray">
          <a:xfrm>
            <a:off x="695324" y="1451770"/>
            <a:ext cx="2538000" cy="3237154"/>
          </a:xfrm>
        </p:spPr>
        <p:txBody>
          <a:bodyPr tIns="0" bIns="900000" anchor="ctr"/>
          <a:lstStyle>
            <a:lvl1pPr algn="ctr">
              <a:defRPr sz="1800"/>
            </a:lvl1pPr>
          </a:lstStyle>
          <a:p>
            <a:r>
              <a:rPr lang="de-DE"/>
              <a:t>Bild durch Klicken auf Symbol hinzufügen</a:t>
            </a:r>
          </a:p>
        </p:txBody>
      </p:sp>
      <p:sp>
        <p:nvSpPr>
          <p:cNvPr id="10" name="Bildplatzhalter 11">
            <a:extLst>
              <a:ext uri="{FF2B5EF4-FFF2-40B4-BE49-F238E27FC236}">
                <a16:creationId xmlns:a16="http://schemas.microsoft.com/office/drawing/2014/main" id="{C9155FB7-B079-4339-97D2-5D3718A49B94}"/>
              </a:ext>
            </a:extLst>
          </p:cNvPr>
          <p:cNvSpPr>
            <a:spLocks noGrp="1"/>
          </p:cNvSpPr>
          <p:nvPr>
            <p:ph type="pic" sz="quarter" idx="17"/>
          </p:nvPr>
        </p:nvSpPr>
        <p:spPr bwMode="gray">
          <a:xfrm>
            <a:off x="3449774" y="1451769"/>
            <a:ext cx="2538000" cy="3237154"/>
          </a:xfrm>
        </p:spPr>
        <p:txBody>
          <a:bodyPr tIns="0" bIns="900000" anchor="ctr"/>
          <a:lstStyle>
            <a:lvl1pPr algn="ctr">
              <a:defRPr sz="1800"/>
            </a:lvl1pPr>
          </a:lstStyle>
          <a:p>
            <a:r>
              <a:rPr lang="de-DE"/>
              <a:t>Bild durch Klicken auf Symbol hinzufügen</a:t>
            </a:r>
          </a:p>
        </p:txBody>
      </p:sp>
      <p:sp>
        <p:nvSpPr>
          <p:cNvPr id="11" name="Bildplatzhalter 11">
            <a:extLst>
              <a:ext uri="{FF2B5EF4-FFF2-40B4-BE49-F238E27FC236}">
                <a16:creationId xmlns:a16="http://schemas.microsoft.com/office/drawing/2014/main" id="{6D69AC1A-88A9-43CD-968C-2E1BE17B173A}"/>
              </a:ext>
            </a:extLst>
          </p:cNvPr>
          <p:cNvSpPr>
            <a:spLocks noGrp="1"/>
          </p:cNvSpPr>
          <p:nvPr>
            <p:ph type="pic" sz="quarter" idx="18"/>
          </p:nvPr>
        </p:nvSpPr>
        <p:spPr bwMode="gray">
          <a:xfrm>
            <a:off x="6204224" y="1451770"/>
            <a:ext cx="2538000" cy="3237154"/>
          </a:xfrm>
        </p:spPr>
        <p:txBody>
          <a:bodyPr tIns="0" bIns="900000" anchor="ctr"/>
          <a:lstStyle>
            <a:lvl1pPr algn="ctr">
              <a:defRPr sz="1800"/>
            </a:lvl1pPr>
          </a:lstStyle>
          <a:p>
            <a:r>
              <a:rPr lang="de-DE"/>
              <a:t>Bild durch Klicken auf Symbol hinzufügen</a:t>
            </a:r>
          </a:p>
        </p:txBody>
      </p:sp>
      <p:sp>
        <p:nvSpPr>
          <p:cNvPr id="12" name="Bildplatzhalter 11">
            <a:extLst>
              <a:ext uri="{FF2B5EF4-FFF2-40B4-BE49-F238E27FC236}">
                <a16:creationId xmlns:a16="http://schemas.microsoft.com/office/drawing/2014/main" id="{2D9DE4F0-B628-42E8-88E1-B391C0BCCAEC}"/>
              </a:ext>
            </a:extLst>
          </p:cNvPr>
          <p:cNvSpPr>
            <a:spLocks noGrp="1"/>
          </p:cNvSpPr>
          <p:nvPr>
            <p:ph type="pic" sz="quarter" idx="19"/>
          </p:nvPr>
        </p:nvSpPr>
        <p:spPr bwMode="gray">
          <a:xfrm>
            <a:off x="8958675" y="1451770"/>
            <a:ext cx="2538000" cy="3237154"/>
          </a:xfrm>
        </p:spPr>
        <p:txBody>
          <a:bodyPr tIns="0" bIns="900000" anchor="ctr"/>
          <a:lstStyle>
            <a:lvl1pPr algn="ctr">
              <a:defRPr sz="1800"/>
            </a:lvl1pPr>
          </a:lstStyle>
          <a:p>
            <a:r>
              <a:rPr lang="de-DE"/>
              <a:t>Bild durch Klicken auf Symbol hinzufügen</a:t>
            </a:r>
          </a:p>
        </p:txBody>
      </p:sp>
      <p:sp>
        <p:nvSpPr>
          <p:cNvPr id="18" name="Inhaltsplatzhalter 2">
            <a:extLst>
              <a:ext uri="{FF2B5EF4-FFF2-40B4-BE49-F238E27FC236}">
                <a16:creationId xmlns:a16="http://schemas.microsoft.com/office/drawing/2014/main" id="{C015296D-310C-4657-BECB-43F8E29B0E44}"/>
              </a:ext>
            </a:extLst>
          </p:cNvPr>
          <p:cNvSpPr>
            <a:spLocks noGrp="1"/>
          </p:cNvSpPr>
          <p:nvPr>
            <p:ph idx="1"/>
          </p:nvPr>
        </p:nvSpPr>
        <p:spPr bwMode="gray">
          <a:xfrm>
            <a:off x="671511" y="4856003"/>
            <a:ext cx="10825163" cy="1450340"/>
          </a:xfrm>
        </p:spPr>
        <p:txBody>
          <a:bodyP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3313194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 3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12" name="Bildplatzhalter 11">
            <a:extLst>
              <a:ext uri="{FF2B5EF4-FFF2-40B4-BE49-F238E27FC236}">
                <a16:creationId xmlns:a16="http://schemas.microsoft.com/office/drawing/2014/main" id="{0A4E0AB2-F26F-40F7-9953-D6738FCF7CA9}"/>
              </a:ext>
            </a:extLst>
          </p:cNvPr>
          <p:cNvSpPr>
            <a:spLocks noGrp="1"/>
          </p:cNvSpPr>
          <p:nvPr>
            <p:ph type="pic" sz="quarter" idx="16"/>
          </p:nvPr>
        </p:nvSpPr>
        <p:spPr bwMode="gray">
          <a:xfrm>
            <a:off x="695324" y="2571278"/>
            <a:ext cx="2538000" cy="2615557"/>
          </a:xfrm>
        </p:spPr>
        <p:txBody>
          <a:bodyPr tIns="0" bIns="900000" anchor="ctr"/>
          <a:lstStyle>
            <a:lvl1pPr algn="ctr">
              <a:defRPr sz="1800"/>
            </a:lvl1pPr>
          </a:lstStyle>
          <a:p>
            <a:r>
              <a:rPr lang="de-DE"/>
              <a:t>Bild durch Klicken auf Symbol hinzufügen</a:t>
            </a:r>
          </a:p>
        </p:txBody>
      </p:sp>
      <p:sp>
        <p:nvSpPr>
          <p:cNvPr id="13" name="Textplatzhalter 12">
            <a:extLst>
              <a:ext uri="{FF2B5EF4-FFF2-40B4-BE49-F238E27FC236}">
                <a16:creationId xmlns:a16="http://schemas.microsoft.com/office/drawing/2014/main" id="{4C5AA9EB-228B-4ACE-A4D5-D3CBD82984C9}"/>
              </a:ext>
            </a:extLst>
          </p:cNvPr>
          <p:cNvSpPr>
            <a:spLocks noGrp="1"/>
          </p:cNvSpPr>
          <p:nvPr>
            <p:ph type="body" sz="quarter" idx="17"/>
          </p:nvPr>
        </p:nvSpPr>
        <p:spPr bwMode="gray">
          <a:xfrm>
            <a:off x="3449775" y="2571275"/>
            <a:ext cx="2537999" cy="2615562"/>
          </a:xfrm>
          <a:solidFill>
            <a:schemeClr val="accent1"/>
          </a:solidFill>
        </p:spPr>
        <p:txBody>
          <a:bodyPr lIns="144000" tIns="46800" rIns="144000" bIns="46800" anchor="ct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2">
            <a:extLst>
              <a:ext uri="{FF2B5EF4-FFF2-40B4-BE49-F238E27FC236}">
                <a16:creationId xmlns:a16="http://schemas.microsoft.com/office/drawing/2014/main" id="{A0C3A6CE-8F3A-4E14-97D8-FED92D738C91}"/>
              </a:ext>
            </a:extLst>
          </p:cNvPr>
          <p:cNvSpPr>
            <a:spLocks noGrp="1"/>
          </p:cNvSpPr>
          <p:nvPr>
            <p:ph type="body" sz="quarter" idx="18"/>
          </p:nvPr>
        </p:nvSpPr>
        <p:spPr bwMode="gray">
          <a:xfrm>
            <a:off x="6204226" y="2571275"/>
            <a:ext cx="2537999" cy="2615562"/>
          </a:xfrm>
          <a:solidFill>
            <a:schemeClr val="accent1"/>
          </a:solidFill>
        </p:spPr>
        <p:txBody>
          <a:bodyPr lIns="144000" tIns="46800" rIns="144000" bIns="46800" anchor="ct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5">
            <a:extLst>
              <a:ext uri="{FF2B5EF4-FFF2-40B4-BE49-F238E27FC236}">
                <a16:creationId xmlns:a16="http://schemas.microsoft.com/office/drawing/2014/main" id="{45F7AB0C-2B16-490D-B5D4-6623D01AB03C}"/>
              </a:ext>
            </a:extLst>
          </p:cNvPr>
          <p:cNvSpPr>
            <a:spLocks noGrp="1"/>
          </p:cNvSpPr>
          <p:nvPr>
            <p:ph type="body" sz="quarter" idx="19"/>
          </p:nvPr>
        </p:nvSpPr>
        <p:spPr bwMode="gray">
          <a:xfrm>
            <a:off x="8958675" y="2571275"/>
            <a:ext cx="2674524" cy="2615562"/>
          </a:xfrm>
          <a:custGeom>
            <a:avLst/>
            <a:gdLst>
              <a:gd name="connsiteX0" fmla="*/ 0 w 2674524"/>
              <a:gd name="connsiteY0" fmla="*/ 0 h 2615562"/>
              <a:gd name="connsiteX1" fmla="*/ 97059 w 2674524"/>
              <a:gd name="connsiteY1" fmla="*/ 0 h 2615562"/>
              <a:gd name="connsiteX2" fmla="*/ 2404649 w 2674524"/>
              <a:gd name="connsiteY2" fmla="*/ 0 h 2615562"/>
              <a:gd name="connsiteX3" fmla="*/ 2410128 w 2674524"/>
              <a:gd name="connsiteY3" fmla="*/ 0 h 2615562"/>
              <a:gd name="connsiteX4" fmla="*/ 2425021 w 2674524"/>
              <a:gd name="connsiteY4" fmla="*/ 3205 h 2615562"/>
              <a:gd name="connsiteX5" fmla="*/ 2440107 w 2674524"/>
              <a:gd name="connsiteY5" fmla="*/ 6599 h 2615562"/>
              <a:gd name="connsiteX6" fmla="*/ 2455005 w 2674524"/>
              <a:gd name="connsiteY6" fmla="*/ 11501 h 2615562"/>
              <a:gd name="connsiteX7" fmla="*/ 2468394 w 2674524"/>
              <a:gd name="connsiteY7" fmla="*/ 18290 h 2615562"/>
              <a:gd name="connsiteX8" fmla="*/ 2481595 w 2674524"/>
              <a:gd name="connsiteY8" fmla="*/ 24889 h 2615562"/>
              <a:gd name="connsiteX9" fmla="*/ 2493286 w 2674524"/>
              <a:gd name="connsiteY9" fmla="*/ 34883 h 2615562"/>
              <a:gd name="connsiteX10" fmla="*/ 2504978 w 2674524"/>
              <a:gd name="connsiteY10" fmla="*/ 43180 h 2615562"/>
              <a:gd name="connsiteX11" fmla="*/ 2514973 w 2674524"/>
              <a:gd name="connsiteY11" fmla="*/ 54871 h 2615562"/>
              <a:gd name="connsiteX12" fmla="*/ 2523270 w 2674524"/>
              <a:gd name="connsiteY12" fmla="*/ 66562 h 2615562"/>
              <a:gd name="connsiteX13" fmla="*/ 2531568 w 2674524"/>
              <a:gd name="connsiteY13" fmla="*/ 78064 h 2615562"/>
              <a:gd name="connsiteX14" fmla="*/ 2539865 w 2674524"/>
              <a:gd name="connsiteY14" fmla="*/ 91452 h 2615562"/>
              <a:gd name="connsiteX15" fmla="*/ 2544768 w 2674524"/>
              <a:gd name="connsiteY15" fmla="*/ 106349 h 2615562"/>
              <a:gd name="connsiteX16" fmla="*/ 2549860 w 2674524"/>
              <a:gd name="connsiteY16" fmla="*/ 119737 h 2615562"/>
              <a:gd name="connsiteX17" fmla="*/ 2553254 w 2674524"/>
              <a:gd name="connsiteY17" fmla="*/ 134633 h 2615562"/>
              <a:gd name="connsiteX18" fmla="*/ 2554763 w 2674524"/>
              <a:gd name="connsiteY18" fmla="*/ 151415 h 2615562"/>
              <a:gd name="connsiteX19" fmla="*/ 2674524 w 2674524"/>
              <a:gd name="connsiteY19" fmla="*/ 2460775 h 2615562"/>
              <a:gd name="connsiteX20" fmla="*/ 2674524 w 2674524"/>
              <a:gd name="connsiteY20" fmla="*/ 2494898 h 2615562"/>
              <a:gd name="connsiteX21" fmla="*/ 2671304 w 2674524"/>
              <a:gd name="connsiteY21" fmla="*/ 2509207 h 2615562"/>
              <a:gd name="connsiteX22" fmla="*/ 2666213 w 2674524"/>
              <a:gd name="connsiteY22" fmla="*/ 2522406 h 2615562"/>
              <a:gd name="connsiteX23" fmla="*/ 2661310 w 2674524"/>
              <a:gd name="connsiteY23" fmla="*/ 2535794 h 2615562"/>
              <a:gd name="connsiteX24" fmla="*/ 2654709 w 2674524"/>
              <a:gd name="connsiteY24" fmla="*/ 2548994 h 2615562"/>
              <a:gd name="connsiteX25" fmla="*/ 2646412 w 2674524"/>
              <a:gd name="connsiteY25" fmla="*/ 2560685 h 2615562"/>
              <a:gd name="connsiteX26" fmla="*/ 2636417 w 2674524"/>
              <a:gd name="connsiteY26" fmla="*/ 2570679 h 2615562"/>
              <a:gd name="connsiteX27" fmla="*/ 2626423 w 2674524"/>
              <a:gd name="connsiteY27" fmla="*/ 2580672 h 2615562"/>
              <a:gd name="connsiteX28" fmla="*/ 2614731 w 2674524"/>
              <a:gd name="connsiteY28" fmla="*/ 2588969 h 2615562"/>
              <a:gd name="connsiteX29" fmla="*/ 2603039 w 2674524"/>
              <a:gd name="connsiteY29" fmla="*/ 2597266 h 2615562"/>
              <a:gd name="connsiteX30" fmla="*/ 2589838 w 2674524"/>
              <a:gd name="connsiteY30" fmla="*/ 2604054 h 2615562"/>
              <a:gd name="connsiteX31" fmla="*/ 2576449 w 2674524"/>
              <a:gd name="connsiteY31" fmla="*/ 2608957 h 2615562"/>
              <a:gd name="connsiteX32" fmla="*/ 2563060 w 2674524"/>
              <a:gd name="connsiteY32" fmla="*/ 2612351 h 2615562"/>
              <a:gd name="connsiteX33" fmla="*/ 2548163 w 2674524"/>
              <a:gd name="connsiteY33" fmla="*/ 2614048 h 2615562"/>
              <a:gd name="connsiteX34" fmla="*/ 2531568 w 2674524"/>
              <a:gd name="connsiteY34" fmla="*/ 2615557 h 2615562"/>
              <a:gd name="connsiteX35" fmla="*/ 2404649 w 2674524"/>
              <a:gd name="connsiteY35" fmla="*/ 2615557 h 2615562"/>
              <a:gd name="connsiteX36" fmla="*/ 2404649 w 2674524"/>
              <a:gd name="connsiteY36" fmla="*/ 2615562 h 2615562"/>
              <a:gd name="connsiteX37" fmla="*/ 0 w 2674524"/>
              <a:gd name="connsiteY37" fmla="*/ 2615562 h 261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74524" h="2615562">
                <a:moveTo>
                  <a:pt x="0" y="0"/>
                </a:moveTo>
                <a:lnTo>
                  <a:pt x="97059" y="0"/>
                </a:lnTo>
                <a:lnTo>
                  <a:pt x="2404649" y="0"/>
                </a:lnTo>
                <a:lnTo>
                  <a:pt x="2410128" y="0"/>
                </a:lnTo>
                <a:lnTo>
                  <a:pt x="2425021" y="3205"/>
                </a:lnTo>
                <a:cubicBezTo>
                  <a:pt x="2430113" y="4336"/>
                  <a:pt x="2435016" y="5467"/>
                  <a:pt x="2440107" y="6599"/>
                </a:cubicBezTo>
                <a:cubicBezTo>
                  <a:pt x="2445010" y="8296"/>
                  <a:pt x="2450102" y="9804"/>
                  <a:pt x="2455005" y="11501"/>
                </a:cubicBezTo>
                <a:cubicBezTo>
                  <a:pt x="2459531" y="13764"/>
                  <a:pt x="2463868" y="16027"/>
                  <a:pt x="2468394" y="18290"/>
                </a:cubicBezTo>
                <a:cubicBezTo>
                  <a:pt x="2472731" y="20552"/>
                  <a:pt x="2477257" y="22627"/>
                  <a:pt x="2481595" y="24889"/>
                </a:cubicBezTo>
                <a:cubicBezTo>
                  <a:pt x="2485555" y="28284"/>
                  <a:pt x="2489326" y="31489"/>
                  <a:pt x="2493286" y="34883"/>
                </a:cubicBezTo>
                <a:cubicBezTo>
                  <a:pt x="2497247" y="37712"/>
                  <a:pt x="2501018" y="40352"/>
                  <a:pt x="2504978" y="43180"/>
                </a:cubicBezTo>
                <a:cubicBezTo>
                  <a:pt x="2508373" y="47140"/>
                  <a:pt x="2511578" y="50911"/>
                  <a:pt x="2514973" y="54871"/>
                </a:cubicBezTo>
                <a:cubicBezTo>
                  <a:pt x="2517802" y="58831"/>
                  <a:pt x="2520442" y="62602"/>
                  <a:pt x="2523270" y="66562"/>
                </a:cubicBezTo>
                <a:cubicBezTo>
                  <a:pt x="2526099" y="70333"/>
                  <a:pt x="2528739" y="74293"/>
                  <a:pt x="2531568" y="78064"/>
                </a:cubicBezTo>
                <a:cubicBezTo>
                  <a:pt x="2534396" y="82590"/>
                  <a:pt x="2537037" y="86927"/>
                  <a:pt x="2539865" y="91452"/>
                </a:cubicBezTo>
                <a:cubicBezTo>
                  <a:pt x="2541562" y="96355"/>
                  <a:pt x="2543071" y="101446"/>
                  <a:pt x="2544768" y="106349"/>
                </a:cubicBezTo>
                <a:cubicBezTo>
                  <a:pt x="2546465" y="110874"/>
                  <a:pt x="2548163" y="115211"/>
                  <a:pt x="2549860" y="119737"/>
                </a:cubicBezTo>
                <a:cubicBezTo>
                  <a:pt x="2550991" y="124639"/>
                  <a:pt x="2552123" y="129730"/>
                  <a:pt x="2553254" y="134633"/>
                </a:cubicBezTo>
                <a:cubicBezTo>
                  <a:pt x="2553820" y="140290"/>
                  <a:pt x="2554197" y="145758"/>
                  <a:pt x="2554763" y="151415"/>
                </a:cubicBezTo>
                <a:lnTo>
                  <a:pt x="2674524" y="2460775"/>
                </a:lnTo>
                <a:lnTo>
                  <a:pt x="2674524" y="2494898"/>
                </a:lnTo>
                <a:lnTo>
                  <a:pt x="2671304" y="2509207"/>
                </a:lnTo>
                <a:cubicBezTo>
                  <a:pt x="2669607" y="2513544"/>
                  <a:pt x="2667910" y="2518069"/>
                  <a:pt x="2666213" y="2522406"/>
                </a:cubicBezTo>
                <a:cubicBezTo>
                  <a:pt x="2664515" y="2526932"/>
                  <a:pt x="2663007" y="2531269"/>
                  <a:pt x="2661310" y="2535794"/>
                </a:cubicBezTo>
                <a:cubicBezTo>
                  <a:pt x="2659047" y="2540131"/>
                  <a:pt x="2656972" y="2544657"/>
                  <a:pt x="2654709" y="2548994"/>
                </a:cubicBezTo>
                <a:cubicBezTo>
                  <a:pt x="2651881" y="2552954"/>
                  <a:pt x="2649241" y="2556725"/>
                  <a:pt x="2646412" y="2560685"/>
                </a:cubicBezTo>
                <a:cubicBezTo>
                  <a:pt x="2643018" y="2564079"/>
                  <a:pt x="2639812" y="2567284"/>
                  <a:pt x="2636417" y="2570679"/>
                </a:cubicBezTo>
                <a:cubicBezTo>
                  <a:pt x="2633023" y="2574073"/>
                  <a:pt x="2629817" y="2577278"/>
                  <a:pt x="2626423" y="2580672"/>
                </a:cubicBezTo>
                <a:cubicBezTo>
                  <a:pt x="2622462" y="2583501"/>
                  <a:pt x="2618691" y="2586141"/>
                  <a:pt x="2614731" y="2588969"/>
                </a:cubicBezTo>
                <a:cubicBezTo>
                  <a:pt x="2610771" y="2591798"/>
                  <a:pt x="2606999" y="2594438"/>
                  <a:pt x="2603039" y="2597266"/>
                </a:cubicBezTo>
                <a:cubicBezTo>
                  <a:pt x="2598702" y="2599529"/>
                  <a:pt x="2594176" y="2601791"/>
                  <a:pt x="2589838" y="2604054"/>
                </a:cubicBezTo>
                <a:cubicBezTo>
                  <a:pt x="2585313" y="2605751"/>
                  <a:pt x="2580975" y="2607260"/>
                  <a:pt x="2576449" y="2608957"/>
                </a:cubicBezTo>
                <a:cubicBezTo>
                  <a:pt x="2571924" y="2610088"/>
                  <a:pt x="2567586" y="2611220"/>
                  <a:pt x="2563060" y="2612351"/>
                </a:cubicBezTo>
                <a:cubicBezTo>
                  <a:pt x="2558157" y="2612917"/>
                  <a:pt x="2553066" y="2613482"/>
                  <a:pt x="2548163" y="2614048"/>
                </a:cubicBezTo>
                <a:cubicBezTo>
                  <a:pt x="2542694" y="2614614"/>
                  <a:pt x="2537037" y="2614991"/>
                  <a:pt x="2531568" y="2615557"/>
                </a:cubicBezTo>
                <a:lnTo>
                  <a:pt x="2404649" y="2615557"/>
                </a:lnTo>
                <a:lnTo>
                  <a:pt x="2404649" y="2615562"/>
                </a:lnTo>
                <a:lnTo>
                  <a:pt x="0" y="2615562"/>
                </a:lnTo>
                <a:close/>
              </a:path>
            </a:pathLst>
          </a:custGeom>
          <a:solidFill>
            <a:schemeClr val="accent1"/>
          </a:solidFill>
        </p:spPr>
        <p:txBody>
          <a:bodyPr wrap="square" lIns="144000" tIns="46800" rIns="144000" bIns="46800" anchor="ctr">
            <a:noAutofit/>
          </a:bodyP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32123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vollflächiges Bild">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p>
        </p:txBody>
      </p:sp>
      <p:sp>
        <p:nvSpPr>
          <p:cNvPr id="12" name="Textplatzhalter 11">
            <a:extLst>
              <a:ext uri="{FF2B5EF4-FFF2-40B4-BE49-F238E27FC236}">
                <a16:creationId xmlns:a16="http://schemas.microsoft.com/office/drawing/2014/main" id="{65603FF2-6ADB-41D2-8CBF-997B8ECC74F4}"/>
              </a:ext>
            </a:extLst>
          </p:cNvPr>
          <p:cNvSpPr>
            <a:spLocks noGrp="1"/>
          </p:cNvSpPr>
          <p:nvPr>
            <p:ph type="body" sz="quarter" idx="17"/>
          </p:nvPr>
        </p:nvSpPr>
        <p:spPr bwMode="gray">
          <a:xfrm>
            <a:off x="0" y="2993907"/>
            <a:ext cx="3959225" cy="2615557"/>
          </a:xfrm>
          <a:custGeom>
            <a:avLst/>
            <a:gdLst>
              <a:gd name="connsiteX0" fmla="*/ 0 w 3959225"/>
              <a:gd name="connsiteY0" fmla="*/ 0 h 2615557"/>
              <a:gd name="connsiteX1" fmla="*/ 3694829 w 3959225"/>
              <a:gd name="connsiteY1" fmla="*/ 0 h 2615557"/>
              <a:gd name="connsiteX2" fmla="*/ 3709722 w 3959225"/>
              <a:gd name="connsiteY2" fmla="*/ 3205 h 2615557"/>
              <a:gd name="connsiteX3" fmla="*/ 3724808 w 3959225"/>
              <a:gd name="connsiteY3" fmla="*/ 6599 h 2615557"/>
              <a:gd name="connsiteX4" fmla="*/ 3739706 w 3959225"/>
              <a:gd name="connsiteY4" fmla="*/ 11501 h 2615557"/>
              <a:gd name="connsiteX5" fmla="*/ 3753095 w 3959225"/>
              <a:gd name="connsiteY5" fmla="*/ 18290 h 2615557"/>
              <a:gd name="connsiteX6" fmla="*/ 3766296 w 3959225"/>
              <a:gd name="connsiteY6" fmla="*/ 24889 h 2615557"/>
              <a:gd name="connsiteX7" fmla="*/ 3777987 w 3959225"/>
              <a:gd name="connsiteY7" fmla="*/ 34883 h 2615557"/>
              <a:gd name="connsiteX8" fmla="*/ 3789679 w 3959225"/>
              <a:gd name="connsiteY8" fmla="*/ 43180 h 2615557"/>
              <a:gd name="connsiteX9" fmla="*/ 3799674 w 3959225"/>
              <a:gd name="connsiteY9" fmla="*/ 54871 h 2615557"/>
              <a:gd name="connsiteX10" fmla="*/ 3807971 w 3959225"/>
              <a:gd name="connsiteY10" fmla="*/ 66562 h 2615557"/>
              <a:gd name="connsiteX11" fmla="*/ 3816269 w 3959225"/>
              <a:gd name="connsiteY11" fmla="*/ 78064 h 2615557"/>
              <a:gd name="connsiteX12" fmla="*/ 3824566 w 3959225"/>
              <a:gd name="connsiteY12" fmla="*/ 91452 h 2615557"/>
              <a:gd name="connsiteX13" fmla="*/ 3829469 w 3959225"/>
              <a:gd name="connsiteY13" fmla="*/ 106349 h 2615557"/>
              <a:gd name="connsiteX14" fmla="*/ 3834561 w 3959225"/>
              <a:gd name="connsiteY14" fmla="*/ 119737 h 2615557"/>
              <a:gd name="connsiteX15" fmla="*/ 3837955 w 3959225"/>
              <a:gd name="connsiteY15" fmla="*/ 134633 h 2615557"/>
              <a:gd name="connsiteX16" fmla="*/ 3839464 w 3959225"/>
              <a:gd name="connsiteY16" fmla="*/ 151415 h 2615557"/>
              <a:gd name="connsiteX17" fmla="*/ 3959225 w 3959225"/>
              <a:gd name="connsiteY17" fmla="*/ 2460775 h 2615557"/>
              <a:gd name="connsiteX18" fmla="*/ 3959225 w 3959225"/>
              <a:gd name="connsiteY18" fmla="*/ 2494898 h 2615557"/>
              <a:gd name="connsiteX19" fmla="*/ 3956005 w 3959225"/>
              <a:gd name="connsiteY19" fmla="*/ 2509207 h 2615557"/>
              <a:gd name="connsiteX20" fmla="*/ 3950914 w 3959225"/>
              <a:gd name="connsiteY20" fmla="*/ 2522406 h 2615557"/>
              <a:gd name="connsiteX21" fmla="*/ 3946011 w 3959225"/>
              <a:gd name="connsiteY21" fmla="*/ 2535794 h 2615557"/>
              <a:gd name="connsiteX22" fmla="*/ 3939410 w 3959225"/>
              <a:gd name="connsiteY22" fmla="*/ 2548994 h 2615557"/>
              <a:gd name="connsiteX23" fmla="*/ 3931113 w 3959225"/>
              <a:gd name="connsiteY23" fmla="*/ 2560685 h 2615557"/>
              <a:gd name="connsiteX24" fmla="*/ 3921118 w 3959225"/>
              <a:gd name="connsiteY24" fmla="*/ 2570679 h 2615557"/>
              <a:gd name="connsiteX25" fmla="*/ 3911124 w 3959225"/>
              <a:gd name="connsiteY25" fmla="*/ 2580672 h 2615557"/>
              <a:gd name="connsiteX26" fmla="*/ 3899432 w 3959225"/>
              <a:gd name="connsiteY26" fmla="*/ 2588969 h 2615557"/>
              <a:gd name="connsiteX27" fmla="*/ 3887740 w 3959225"/>
              <a:gd name="connsiteY27" fmla="*/ 2597266 h 2615557"/>
              <a:gd name="connsiteX28" fmla="*/ 3874539 w 3959225"/>
              <a:gd name="connsiteY28" fmla="*/ 2604054 h 2615557"/>
              <a:gd name="connsiteX29" fmla="*/ 3861150 w 3959225"/>
              <a:gd name="connsiteY29" fmla="*/ 2608957 h 2615557"/>
              <a:gd name="connsiteX30" fmla="*/ 3847761 w 3959225"/>
              <a:gd name="connsiteY30" fmla="*/ 2612351 h 2615557"/>
              <a:gd name="connsiteX31" fmla="*/ 3832864 w 3959225"/>
              <a:gd name="connsiteY31" fmla="*/ 2614048 h 2615557"/>
              <a:gd name="connsiteX32" fmla="*/ 3816269 w 3959225"/>
              <a:gd name="connsiteY32" fmla="*/ 2615557 h 2615557"/>
              <a:gd name="connsiteX33" fmla="*/ 0 w 3959225"/>
              <a:gd name="connsiteY33" fmla="*/ 2615557 h 261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59225" h="2615557">
                <a:moveTo>
                  <a:pt x="0" y="0"/>
                </a:moveTo>
                <a:lnTo>
                  <a:pt x="3694829" y="0"/>
                </a:lnTo>
                <a:lnTo>
                  <a:pt x="3709722" y="3205"/>
                </a:lnTo>
                <a:cubicBezTo>
                  <a:pt x="3714814" y="4336"/>
                  <a:pt x="3719717" y="5467"/>
                  <a:pt x="3724808" y="6599"/>
                </a:cubicBezTo>
                <a:cubicBezTo>
                  <a:pt x="3729711" y="8296"/>
                  <a:pt x="3734803" y="9804"/>
                  <a:pt x="3739706" y="11501"/>
                </a:cubicBezTo>
                <a:cubicBezTo>
                  <a:pt x="3744232" y="13764"/>
                  <a:pt x="3748569" y="16027"/>
                  <a:pt x="3753095" y="18290"/>
                </a:cubicBezTo>
                <a:cubicBezTo>
                  <a:pt x="3757432" y="20552"/>
                  <a:pt x="3761958" y="22627"/>
                  <a:pt x="3766296" y="24889"/>
                </a:cubicBezTo>
                <a:cubicBezTo>
                  <a:pt x="3770256" y="28284"/>
                  <a:pt x="3774027" y="31489"/>
                  <a:pt x="3777987" y="34883"/>
                </a:cubicBezTo>
                <a:cubicBezTo>
                  <a:pt x="3781948" y="37712"/>
                  <a:pt x="3785719" y="40352"/>
                  <a:pt x="3789679" y="43180"/>
                </a:cubicBezTo>
                <a:cubicBezTo>
                  <a:pt x="3793074" y="47140"/>
                  <a:pt x="3796279" y="50911"/>
                  <a:pt x="3799674" y="54871"/>
                </a:cubicBezTo>
                <a:cubicBezTo>
                  <a:pt x="3802503" y="58831"/>
                  <a:pt x="3805143" y="62602"/>
                  <a:pt x="3807971" y="66562"/>
                </a:cubicBezTo>
                <a:cubicBezTo>
                  <a:pt x="3810800" y="70333"/>
                  <a:pt x="3813440" y="74293"/>
                  <a:pt x="3816269" y="78064"/>
                </a:cubicBezTo>
                <a:cubicBezTo>
                  <a:pt x="3819097" y="82590"/>
                  <a:pt x="3821738" y="86927"/>
                  <a:pt x="3824566" y="91452"/>
                </a:cubicBezTo>
                <a:cubicBezTo>
                  <a:pt x="3826263" y="96355"/>
                  <a:pt x="3827772" y="101446"/>
                  <a:pt x="3829469" y="106349"/>
                </a:cubicBezTo>
                <a:cubicBezTo>
                  <a:pt x="3831166" y="110874"/>
                  <a:pt x="3832864" y="115211"/>
                  <a:pt x="3834561" y="119737"/>
                </a:cubicBezTo>
                <a:cubicBezTo>
                  <a:pt x="3835692" y="124639"/>
                  <a:pt x="3836824" y="129730"/>
                  <a:pt x="3837955" y="134633"/>
                </a:cubicBezTo>
                <a:cubicBezTo>
                  <a:pt x="3838521" y="140290"/>
                  <a:pt x="3838898" y="145758"/>
                  <a:pt x="3839464" y="151415"/>
                </a:cubicBezTo>
                <a:lnTo>
                  <a:pt x="3959225" y="2460775"/>
                </a:lnTo>
                <a:lnTo>
                  <a:pt x="3959225" y="2494898"/>
                </a:lnTo>
                <a:lnTo>
                  <a:pt x="3956005" y="2509207"/>
                </a:lnTo>
                <a:cubicBezTo>
                  <a:pt x="3954308" y="2513544"/>
                  <a:pt x="3952611" y="2518069"/>
                  <a:pt x="3950914" y="2522406"/>
                </a:cubicBezTo>
                <a:cubicBezTo>
                  <a:pt x="3949216" y="2526932"/>
                  <a:pt x="3947708" y="2531269"/>
                  <a:pt x="3946011" y="2535794"/>
                </a:cubicBezTo>
                <a:cubicBezTo>
                  <a:pt x="3943748" y="2540131"/>
                  <a:pt x="3941673" y="2544657"/>
                  <a:pt x="3939410" y="2548994"/>
                </a:cubicBezTo>
                <a:cubicBezTo>
                  <a:pt x="3936582" y="2552954"/>
                  <a:pt x="3933942" y="2556725"/>
                  <a:pt x="3931113" y="2560685"/>
                </a:cubicBezTo>
                <a:cubicBezTo>
                  <a:pt x="3927719" y="2564079"/>
                  <a:pt x="3924513" y="2567284"/>
                  <a:pt x="3921118" y="2570679"/>
                </a:cubicBezTo>
                <a:cubicBezTo>
                  <a:pt x="3917724" y="2574073"/>
                  <a:pt x="3914518" y="2577278"/>
                  <a:pt x="3911124" y="2580672"/>
                </a:cubicBezTo>
                <a:cubicBezTo>
                  <a:pt x="3907163" y="2583501"/>
                  <a:pt x="3903392" y="2586141"/>
                  <a:pt x="3899432" y="2588969"/>
                </a:cubicBezTo>
                <a:cubicBezTo>
                  <a:pt x="3895472" y="2591798"/>
                  <a:pt x="3891700" y="2594438"/>
                  <a:pt x="3887740" y="2597266"/>
                </a:cubicBezTo>
                <a:cubicBezTo>
                  <a:pt x="3883403" y="2599529"/>
                  <a:pt x="3878877" y="2601791"/>
                  <a:pt x="3874539" y="2604054"/>
                </a:cubicBezTo>
                <a:cubicBezTo>
                  <a:pt x="3870014" y="2605751"/>
                  <a:pt x="3865676" y="2607260"/>
                  <a:pt x="3861150" y="2608957"/>
                </a:cubicBezTo>
                <a:cubicBezTo>
                  <a:pt x="3856625" y="2610088"/>
                  <a:pt x="3852287" y="2611220"/>
                  <a:pt x="3847761" y="2612351"/>
                </a:cubicBezTo>
                <a:cubicBezTo>
                  <a:pt x="3842858" y="2612917"/>
                  <a:pt x="3837767" y="2613482"/>
                  <a:pt x="3832864" y="2614048"/>
                </a:cubicBezTo>
                <a:cubicBezTo>
                  <a:pt x="3827395" y="2614614"/>
                  <a:pt x="3821738" y="2614991"/>
                  <a:pt x="3816269" y="2615557"/>
                </a:cubicBezTo>
                <a:lnTo>
                  <a:pt x="0" y="2615557"/>
                </a:lnTo>
                <a:close/>
              </a:path>
            </a:pathLst>
          </a:custGeom>
          <a:solidFill>
            <a:schemeClr val="accent1"/>
          </a:solidFill>
        </p:spPr>
        <p:txBody>
          <a:bodyPr wrap="square" lIns="673200" rIns="360000" anchor="ctr">
            <a:noAutofit/>
          </a:bodyPr>
          <a:lstStyle>
            <a:lvl1pPr marL="0" indent="0">
              <a:buFont typeface="Arial" panose="020B0604020202020204" pitchFamily="34" charset="0"/>
              <a:buNone/>
              <a:defRPr sz="2000">
                <a:solidFill>
                  <a:schemeClr val="bg1"/>
                </a:solidFill>
              </a:defRPr>
            </a:lvl1pPr>
            <a:lvl2pPr marL="0" indent="0">
              <a:buNone/>
              <a:defRPr sz="2000">
                <a:solidFill>
                  <a:schemeClr val="bg1"/>
                </a:solidFill>
              </a:defRPr>
            </a:lvl2pPr>
            <a:lvl3pPr marL="0" indent="0">
              <a:buNone/>
              <a:defRPr sz="2000">
                <a:solidFill>
                  <a:schemeClr val="bg1"/>
                </a:solidFill>
              </a:defRPr>
            </a:lvl3pPr>
            <a:lvl4pPr marL="0" indent="0">
              <a:buNone/>
              <a:defRPr sz="2000">
                <a:solidFill>
                  <a:schemeClr val="bg1"/>
                </a:solidFill>
              </a:defRPr>
            </a:lvl4pPr>
            <a:lvl5pPr marL="0" indent="0">
              <a:buNone/>
              <a:defRPr sz="2000">
                <a:solidFill>
                  <a:schemeClr val="bg1"/>
                </a:solidFill>
              </a:defRPr>
            </a:lvl5pPr>
            <a:lvl6pPr marL="0" indent="0">
              <a:buNone/>
              <a:defRPr sz="2000">
                <a:solidFill>
                  <a:schemeClr val="bg1"/>
                </a:solidFill>
              </a:defRPr>
            </a:lvl6pPr>
            <a:lvl7pPr marL="0" indent="0">
              <a:buNone/>
              <a:defRPr sz="2000">
                <a:solidFill>
                  <a:schemeClr val="bg1"/>
                </a:solidFill>
              </a:defRPr>
            </a:lvl7pPr>
            <a:lvl8pPr marL="0" indent="0">
              <a:buNone/>
              <a:defRPr sz="2000">
                <a:solidFill>
                  <a:schemeClr val="bg1"/>
                </a:solidFill>
              </a:defRPr>
            </a:lvl8pPr>
            <a:lvl9pPr marL="0" indent="0">
              <a:buNone/>
              <a:defRPr sz="20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393DAA75-3981-4B75-83F6-67ED50C60DA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4237468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vollflächiges Bild 2">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endParaRPr lang="de-DE" dirty="0"/>
          </a:p>
        </p:txBody>
      </p:sp>
      <p:sp>
        <p:nvSpPr>
          <p:cNvPr id="17" name="Textplatzhalter 16">
            <a:extLst>
              <a:ext uri="{FF2B5EF4-FFF2-40B4-BE49-F238E27FC236}">
                <a16:creationId xmlns:a16="http://schemas.microsoft.com/office/drawing/2014/main" id="{2F5A9739-E7A1-4106-A23F-9DE194EBF2B8}"/>
              </a:ext>
            </a:extLst>
          </p:cNvPr>
          <p:cNvSpPr>
            <a:spLocks noGrp="1"/>
          </p:cNvSpPr>
          <p:nvPr>
            <p:ph type="body" sz="quarter" idx="17"/>
          </p:nvPr>
        </p:nvSpPr>
        <p:spPr bwMode="gray">
          <a:xfrm>
            <a:off x="0" y="1882497"/>
            <a:ext cx="6096000" cy="4258231"/>
          </a:xfrm>
          <a:custGeom>
            <a:avLst/>
            <a:gdLst>
              <a:gd name="connsiteX0" fmla="*/ 0 w 6096000"/>
              <a:gd name="connsiteY0" fmla="*/ 0 h 4258231"/>
              <a:gd name="connsiteX1" fmla="*/ 368301 w 6096000"/>
              <a:gd name="connsiteY1" fmla="*/ 0 h 4258231"/>
              <a:gd name="connsiteX2" fmla="*/ 5665553 w 6096000"/>
              <a:gd name="connsiteY2" fmla="*/ 0 h 4258231"/>
              <a:gd name="connsiteX3" fmla="*/ 5689800 w 6096000"/>
              <a:gd name="connsiteY3" fmla="*/ 5218 h 4258231"/>
              <a:gd name="connsiteX4" fmla="*/ 5714360 w 6096000"/>
              <a:gd name="connsiteY4" fmla="*/ 10744 h 4258231"/>
              <a:gd name="connsiteX5" fmla="*/ 5738614 w 6096000"/>
              <a:gd name="connsiteY5" fmla="*/ 18725 h 4258231"/>
              <a:gd name="connsiteX6" fmla="*/ 5760413 w 6096000"/>
              <a:gd name="connsiteY6" fmla="*/ 29777 h 4258231"/>
              <a:gd name="connsiteX7" fmla="*/ 5781904 w 6096000"/>
              <a:gd name="connsiteY7" fmla="*/ 40520 h 4258231"/>
              <a:gd name="connsiteX8" fmla="*/ 5800938 w 6096000"/>
              <a:gd name="connsiteY8" fmla="*/ 56791 h 4258231"/>
              <a:gd name="connsiteX9" fmla="*/ 5819973 w 6096000"/>
              <a:gd name="connsiteY9" fmla="*/ 70299 h 4258231"/>
              <a:gd name="connsiteX10" fmla="*/ 5836245 w 6096000"/>
              <a:gd name="connsiteY10" fmla="*/ 89332 h 4258231"/>
              <a:gd name="connsiteX11" fmla="*/ 5849753 w 6096000"/>
              <a:gd name="connsiteY11" fmla="*/ 108366 h 4258231"/>
              <a:gd name="connsiteX12" fmla="*/ 5863262 w 6096000"/>
              <a:gd name="connsiteY12" fmla="*/ 127091 h 4258231"/>
              <a:gd name="connsiteX13" fmla="*/ 5876770 w 6096000"/>
              <a:gd name="connsiteY13" fmla="*/ 148888 h 4258231"/>
              <a:gd name="connsiteX14" fmla="*/ 5884753 w 6096000"/>
              <a:gd name="connsiteY14" fmla="*/ 173141 h 4258231"/>
              <a:gd name="connsiteX15" fmla="*/ 5893042 w 6096000"/>
              <a:gd name="connsiteY15" fmla="*/ 194937 h 4258231"/>
              <a:gd name="connsiteX16" fmla="*/ 5898568 w 6096000"/>
              <a:gd name="connsiteY16" fmla="*/ 219188 h 4258231"/>
              <a:gd name="connsiteX17" fmla="*/ 5901025 w 6096000"/>
              <a:gd name="connsiteY17" fmla="*/ 246510 h 4258231"/>
              <a:gd name="connsiteX18" fmla="*/ 6096000 w 6096000"/>
              <a:gd name="connsiteY18" fmla="*/ 4006241 h 4258231"/>
              <a:gd name="connsiteX19" fmla="*/ 6096000 w 6096000"/>
              <a:gd name="connsiteY19" fmla="*/ 4061794 h 4258231"/>
              <a:gd name="connsiteX20" fmla="*/ 6090758 w 6096000"/>
              <a:gd name="connsiteY20" fmla="*/ 4085089 h 4258231"/>
              <a:gd name="connsiteX21" fmla="*/ 6082470 w 6096000"/>
              <a:gd name="connsiteY21" fmla="*/ 4106578 h 4258231"/>
              <a:gd name="connsiteX22" fmla="*/ 6074488 w 6096000"/>
              <a:gd name="connsiteY22" fmla="*/ 4128374 h 4258231"/>
              <a:gd name="connsiteX23" fmla="*/ 6063741 w 6096000"/>
              <a:gd name="connsiteY23" fmla="*/ 4149865 h 4258231"/>
              <a:gd name="connsiteX24" fmla="*/ 6050233 w 6096000"/>
              <a:gd name="connsiteY24" fmla="*/ 4168897 h 4258231"/>
              <a:gd name="connsiteX25" fmla="*/ 6033961 w 6096000"/>
              <a:gd name="connsiteY25" fmla="*/ 4185168 h 4258231"/>
              <a:gd name="connsiteX26" fmla="*/ 6017690 w 6096000"/>
              <a:gd name="connsiteY26" fmla="*/ 4201438 h 4258231"/>
              <a:gd name="connsiteX27" fmla="*/ 5998655 w 6096000"/>
              <a:gd name="connsiteY27" fmla="*/ 4214945 h 4258231"/>
              <a:gd name="connsiteX28" fmla="*/ 5979620 w 6096000"/>
              <a:gd name="connsiteY28" fmla="*/ 4228453 h 4258231"/>
              <a:gd name="connsiteX29" fmla="*/ 5958128 w 6096000"/>
              <a:gd name="connsiteY29" fmla="*/ 4239504 h 4258231"/>
              <a:gd name="connsiteX30" fmla="*/ 5936330 w 6096000"/>
              <a:gd name="connsiteY30" fmla="*/ 4247487 h 4258231"/>
              <a:gd name="connsiteX31" fmla="*/ 5914533 w 6096000"/>
              <a:gd name="connsiteY31" fmla="*/ 4253012 h 4258231"/>
              <a:gd name="connsiteX32" fmla="*/ 5890279 w 6096000"/>
              <a:gd name="connsiteY32" fmla="*/ 4255775 h 4258231"/>
              <a:gd name="connsiteX33" fmla="*/ 5863262 w 6096000"/>
              <a:gd name="connsiteY33" fmla="*/ 4258231 h 4258231"/>
              <a:gd name="connsiteX34" fmla="*/ 368301 w 6096000"/>
              <a:gd name="connsiteY34" fmla="*/ 4258231 h 4258231"/>
              <a:gd name="connsiteX35" fmla="*/ 0 w 6096000"/>
              <a:gd name="connsiteY35" fmla="*/ 4258231 h 4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00" h="4258231">
                <a:moveTo>
                  <a:pt x="0" y="0"/>
                </a:moveTo>
                <a:lnTo>
                  <a:pt x="368301" y="0"/>
                </a:lnTo>
                <a:lnTo>
                  <a:pt x="5665553" y="0"/>
                </a:lnTo>
                <a:lnTo>
                  <a:pt x="5689800" y="5218"/>
                </a:lnTo>
                <a:cubicBezTo>
                  <a:pt x="5698090" y="7059"/>
                  <a:pt x="5706072" y="8901"/>
                  <a:pt x="5714360" y="10744"/>
                </a:cubicBezTo>
                <a:cubicBezTo>
                  <a:pt x="5722343" y="13507"/>
                  <a:pt x="5730633" y="15962"/>
                  <a:pt x="5738614" y="18725"/>
                </a:cubicBezTo>
                <a:cubicBezTo>
                  <a:pt x="5745984" y="22408"/>
                  <a:pt x="5753045" y="26093"/>
                  <a:pt x="5760413" y="29777"/>
                </a:cubicBezTo>
                <a:cubicBezTo>
                  <a:pt x="5767474" y="33459"/>
                  <a:pt x="5774842" y="36838"/>
                  <a:pt x="5781904" y="40520"/>
                </a:cubicBezTo>
                <a:cubicBezTo>
                  <a:pt x="5788351" y="46048"/>
                  <a:pt x="5794491" y="51266"/>
                  <a:pt x="5800938" y="56791"/>
                </a:cubicBezTo>
                <a:cubicBezTo>
                  <a:pt x="5807387" y="61397"/>
                  <a:pt x="5813525" y="65695"/>
                  <a:pt x="5819973" y="70299"/>
                </a:cubicBezTo>
                <a:cubicBezTo>
                  <a:pt x="5825500" y="76746"/>
                  <a:pt x="5830718" y="82886"/>
                  <a:pt x="5836245" y="89332"/>
                </a:cubicBezTo>
                <a:cubicBezTo>
                  <a:pt x="5840851" y="95780"/>
                  <a:pt x="5845149" y="101919"/>
                  <a:pt x="5849753" y="108366"/>
                </a:cubicBezTo>
                <a:cubicBezTo>
                  <a:pt x="5854359" y="114505"/>
                  <a:pt x="5858656" y="120952"/>
                  <a:pt x="5863262" y="127091"/>
                </a:cubicBezTo>
                <a:cubicBezTo>
                  <a:pt x="5867867" y="134460"/>
                  <a:pt x="5872167" y="141521"/>
                  <a:pt x="5876770" y="148888"/>
                </a:cubicBezTo>
                <a:cubicBezTo>
                  <a:pt x="5879533" y="156870"/>
                  <a:pt x="5881990" y="165159"/>
                  <a:pt x="5884753" y="173141"/>
                </a:cubicBezTo>
                <a:cubicBezTo>
                  <a:pt x="5887516" y="180508"/>
                  <a:pt x="5890279" y="187569"/>
                  <a:pt x="5893042" y="194937"/>
                </a:cubicBezTo>
                <a:cubicBezTo>
                  <a:pt x="5894884" y="202917"/>
                  <a:pt x="5896727" y="211205"/>
                  <a:pt x="5898568" y="219188"/>
                </a:cubicBezTo>
                <a:cubicBezTo>
                  <a:pt x="5899490" y="228398"/>
                  <a:pt x="5900103" y="237300"/>
                  <a:pt x="5901025" y="246510"/>
                </a:cubicBezTo>
                <a:lnTo>
                  <a:pt x="6096000" y="4006241"/>
                </a:lnTo>
                <a:lnTo>
                  <a:pt x="6096000" y="4061794"/>
                </a:lnTo>
                <a:lnTo>
                  <a:pt x="6090758" y="4085089"/>
                </a:lnTo>
                <a:cubicBezTo>
                  <a:pt x="6087995" y="4092150"/>
                  <a:pt x="6085232" y="4099517"/>
                  <a:pt x="6082470" y="4106578"/>
                </a:cubicBezTo>
                <a:cubicBezTo>
                  <a:pt x="6079705" y="4113946"/>
                  <a:pt x="6077251" y="4121007"/>
                  <a:pt x="6074488" y="4128374"/>
                </a:cubicBezTo>
                <a:cubicBezTo>
                  <a:pt x="6070803" y="4135434"/>
                  <a:pt x="6067425" y="4142804"/>
                  <a:pt x="6063741" y="4149865"/>
                </a:cubicBezTo>
                <a:cubicBezTo>
                  <a:pt x="6059137" y="4156311"/>
                  <a:pt x="6054839" y="4162451"/>
                  <a:pt x="6050233" y="4168897"/>
                </a:cubicBezTo>
                <a:cubicBezTo>
                  <a:pt x="6044707" y="4174423"/>
                  <a:pt x="6039488" y="4179641"/>
                  <a:pt x="6033961" y="4185168"/>
                </a:cubicBezTo>
                <a:cubicBezTo>
                  <a:pt x="6028435" y="4190694"/>
                  <a:pt x="6023215" y="4195912"/>
                  <a:pt x="6017690" y="4201438"/>
                </a:cubicBezTo>
                <a:cubicBezTo>
                  <a:pt x="6011241" y="4206043"/>
                  <a:pt x="6005103" y="4210341"/>
                  <a:pt x="5998655" y="4214945"/>
                </a:cubicBezTo>
                <a:cubicBezTo>
                  <a:pt x="5992208" y="4219551"/>
                  <a:pt x="5986067" y="4223849"/>
                  <a:pt x="5979620" y="4228453"/>
                </a:cubicBezTo>
                <a:cubicBezTo>
                  <a:pt x="5972560" y="4232138"/>
                  <a:pt x="5965190" y="4235820"/>
                  <a:pt x="5958128" y="4239504"/>
                </a:cubicBezTo>
                <a:cubicBezTo>
                  <a:pt x="5950761" y="4242267"/>
                  <a:pt x="5943699" y="4244724"/>
                  <a:pt x="5936330" y="4247487"/>
                </a:cubicBezTo>
                <a:cubicBezTo>
                  <a:pt x="5928964" y="4249328"/>
                  <a:pt x="5921901" y="4251170"/>
                  <a:pt x="5914533" y="4253012"/>
                </a:cubicBezTo>
                <a:cubicBezTo>
                  <a:pt x="5906550" y="4253933"/>
                  <a:pt x="5898262" y="4254853"/>
                  <a:pt x="5890279" y="4255775"/>
                </a:cubicBezTo>
                <a:cubicBezTo>
                  <a:pt x="5881376" y="4256696"/>
                  <a:pt x="5872167" y="4257310"/>
                  <a:pt x="5863262" y="4258231"/>
                </a:cubicBezTo>
                <a:lnTo>
                  <a:pt x="368301" y="4258231"/>
                </a:lnTo>
                <a:lnTo>
                  <a:pt x="0" y="4258231"/>
                </a:lnTo>
                <a:close/>
              </a:path>
            </a:pathLst>
          </a:custGeom>
          <a:solidFill>
            <a:schemeClr val="bg1">
              <a:alpha val="90000"/>
            </a:schemeClr>
          </a:solidFill>
        </p:spPr>
        <p:txBody>
          <a:bodyPr wrap="square" lIns="673200" tIns="432000" rIns="360000" anchor="t">
            <a:noAutofit/>
          </a:bodyPr>
          <a:lstStyle>
            <a:lvl1pPr marL="0" indent="0">
              <a:buFont typeface="Arial" panose="020B0604020202020204" pitchFamily="34" charset="0"/>
              <a:buNone/>
              <a:defRPr sz="2200">
                <a:solidFill>
                  <a:schemeClr val="tx1"/>
                </a:solidFill>
              </a:defRPr>
            </a:lvl1pPr>
            <a:lvl2pPr marL="216000" indent="-216000">
              <a:buFont typeface="Arial" panose="020B0604020202020204" pitchFamily="34" charset="0"/>
              <a:buChar char="•"/>
              <a:defRPr sz="2200">
                <a:solidFill>
                  <a:schemeClr val="tx1"/>
                </a:solidFill>
              </a:defRPr>
            </a:lvl2pPr>
            <a:lvl3pPr marL="432000" indent="-216000">
              <a:buFont typeface="Arial" panose="020B0604020202020204" pitchFamily="34" charset="0"/>
              <a:buChar char="•"/>
              <a:defRPr sz="1800">
                <a:solidFill>
                  <a:schemeClr val="tx1"/>
                </a:solidFill>
              </a:defRPr>
            </a:lvl3pPr>
            <a:lvl4pPr marL="648000" indent="-216000">
              <a:buFont typeface="Arial" panose="020B0604020202020204" pitchFamily="34" charset="0"/>
              <a:buChar char="•"/>
              <a:defRPr sz="1400">
                <a:solidFill>
                  <a:schemeClr val="tx1"/>
                </a:solidFill>
              </a:defRPr>
            </a:lvl4pPr>
            <a:lvl5pPr marL="864000" indent="-216000">
              <a:buFont typeface="Arial" panose="020B0604020202020204" pitchFamily="34" charset="0"/>
              <a:buChar char="•"/>
              <a:defRPr sz="1400">
                <a:solidFill>
                  <a:schemeClr val="tx1"/>
                </a:solidFill>
              </a:defRPr>
            </a:lvl5pPr>
            <a:lvl6pPr marL="864000" indent="-216000">
              <a:buFont typeface="Arial" panose="020B0604020202020204" pitchFamily="34" charset="0"/>
              <a:buChar char="•"/>
              <a:defRPr sz="1400">
                <a:solidFill>
                  <a:schemeClr val="tx1"/>
                </a:solidFill>
              </a:defRPr>
            </a:lvl6pPr>
            <a:lvl7pPr marL="864000" indent="-216000">
              <a:buFont typeface="Arial" panose="020B0604020202020204" pitchFamily="34" charset="0"/>
              <a:buChar char="•"/>
              <a:defRPr sz="1400">
                <a:solidFill>
                  <a:schemeClr val="tx1"/>
                </a:solidFill>
              </a:defRPr>
            </a:lvl7pPr>
            <a:lvl8pPr marL="864000" indent="-216000">
              <a:buFont typeface="Arial" panose="020B0604020202020204" pitchFamily="34" charset="0"/>
              <a:buChar char="•"/>
              <a:defRPr sz="1400">
                <a:solidFill>
                  <a:schemeClr val="tx1"/>
                </a:solidFill>
              </a:defRPr>
            </a:lvl8pPr>
            <a:lvl9pPr marL="864000" indent="-216000">
              <a:buFont typeface="Arial" panose="020B0604020202020204" pitchFamily="34" charset="0"/>
              <a:buChar char="•"/>
              <a:defRPr sz="140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5CDAA14-E193-4193-939D-69F52ACCAE3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692232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vollflächiges Bild 3">
    <p:spTree>
      <p:nvGrpSpPr>
        <p:cNvPr id="1" name=""/>
        <p:cNvGrpSpPr/>
        <p:nvPr/>
      </p:nvGrpSpPr>
      <p:grpSpPr>
        <a:xfrm>
          <a:off x="0" y="0"/>
          <a:ext cx="0" cy="0"/>
          <a:chOff x="0" y="0"/>
          <a:chExt cx="0" cy="0"/>
        </a:xfrm>
      </p:grpSpPr>
      <p:sp>
        <p:nvSpPr>
          <p:cNvPr id="7" name="Bildplatzhalter 11">
            <a:extLst>
              <a:ext uri="{FF2B5EF4-FFF2-40B4-BE49-F238E27FC236}">
                <a16:creationId xmlns:a16="http://schemas.microsoft.com/office/drawing/2014/main" id="{BDEB7C70-038B-42AC-9A72-EF92CC132AFF}"/>
              </a:ext>
            </a:extLst>
          </p:cNvPr>
          <p:cNvSpPr>
            <a:spLocks noGrp="1"/>
          </p:cNvSpPr>
          <p:nvPr>
            <p:ph type="pic" sz="quarter" idx="16"/>
          </p:nvPr>
        </p:nvSpPr>
        <p:spPr bwMode="gray">
          <a:xfrm>
            <a:off x="0" y="1165225"/>
            <a:ext cx="12192000" cy="5692775"/>
          </a:xfrm>
        </p:spPr>
        <p:txBody>
          <a:bodyPr tIns="0" bIns="900000" anchor="ctr"/>
          <a:lstStyle>
            <a:lvl1pPr algn="ctr">
              <a:defRPr sz="1800"/>
            </a:lvl1pPr>
          </a:lstStyle>
          <a:p>
            <a:r>
              <a:rPr lang="de-DE"/>
              <a:t>Bild durch Klicken auf Symbol hinzufügen</a:t>
            </a:r>
            <a:endParaRPr lang="de-DE" dirty="0"/>
          </a:p>
        </p:txBody>
      </p:sp>
      <p:sp>
        <p:nvSpPr>
          <p:cNvPr id="13" name="Textplatzhalter 12">
            <a:extLst>
              <a:ext uri="{FF2B5EF4-FFF2-40B4-BE49-F238E27FC236}">
                <a16:creationId xmlns:a16="http://schemas.microsoft.com/office/drawing/2014/main" id="{D2657206-953B-4C1E-8CD9-D5CE5B6E1A61}"/>
              </a:ext>
            </a:extLst>
          </p:cNvPr>
          <p:cNvSpPr>
            <a:spLocks noGrp="1"/>
          </p:cNvSpPr>
          <p:nvPr>
            <p:ph type="body" sz="quarter" idx="17"/>
          </p:nvPr>
        </p:nvSpPr>
        <p:spPr bwMode="gray">
          <a:xfrm>
            <a:off x="599531" y="2118828"/>
            <a:ext cx="6233069" cy="4763889"/>
          </a:xfrm>
          <a:custGeom>
            <a:avLst/>
            <a:gdLst>
              <a:gd name="connsiteX0" fmla="*/ 247827 w 6233069"/>
              <a:gd name="connsiteY0" fmla="*/ 0 h 4763889"/>
              <a:gd name="connsiteX1" fmla="*/ 5717043 w 6233069"/>
              <a:gd name="connsiteY1" fmla="*/ 0 h 4763889"/>
              <a:gd name="connsiteX2" fmla="*/ 5770149 w 6233069"/>
              <a:gd name="connsiteY2" fmla="*/ 6012 h 4763889"/>
              <a:gd name="connsiteX3" fmla="*/ 5820248 w 6233069"/>
              <a:gd name="connsiteY3" fmla="*/ 23713 h 4763889"/>
              <a:gd name="connsiteX4" fmla="*/ 5867342 w 6233069"/>
              <a:gd name="connsiteY4" fmla="*/ 47425 h 4763889"/>
              <a:gd name="connsiteX5" fmla="*/ 5908758 w 6233069"/>
              <a:gd name="connsiteY5" fmla="*/ 79821 h 4763889"/>
              <a:gd name="connsiteX6" fmla="*/ 5944162 w 6233069"/>
              <a:gd name="connsiteY6" fmla="*/ 117895 h 4763889"/>
              <a:gd name="connsiteX7" fmla="*/ 5970547 w 6233069"/>
              <a:gd name="connsiteY7" fmla="*/ 165320 h 4763889"/>
              <a:gd name="connsiteX8" fmla="*/ 5988249 w 6233069"/>
              <a:gd name="connsiteY8" fmla="*/ 212411 h 4763889"/>
              <a:gd name="connsiteX9" fmla="*/ 5994261 w 6233069"/>
              <a:gd name="connsiteY9" fmla="*/ 268519 h 4763889"/>
              <a:gd name="connsiteX10" fmla="*/ 6233069 w 6233069"/>
              <a:gd name="connsiteY10" fmla="*/ 4748413 h 4763889"/>
              <a:gd name="connsiteX11" fmla="*/ 183703 w 6233069"/>
              <a:gd name="connsiteY11" fmla="*/ 4763889 h 4763889"/>
              <a:gd name="connsiteX12" fmla="*/ 0 w 6233069"/>
              <a:gd name="connsiteY12" fmla="*/ 268519 h 4763889"/>
              <a:gd name="connsiteX13" fmla="*/ 0 w 6233069"/>
              <a:gd name="connsiteY13" fmla="*/ 212411 h 4763889"/>
              <a:gd name="connsiteX14" fmla="*/ 15030 w 6233069"/>
              <a:gd name="connsiteY14" fmla="*/ 165320 h 4763889"/>
              <a:gd name="connsiteX15" fmla="*/ 38410 w 6233069"/>
              <a:gd name="connsiteY15" fmla="*/ 117895 h 4763889"/>
              <a:gd name="connsiteX16" fmla="*/ 65129 w 6233069"/>
              <a:gd name="connsiteY16" fmla="*/ 79821 h 4763889"/>
              <a:gd name="connsiteX17" fmla="*/ 103205 w 6233069"/>
              <a:gd name="connsiteY17" fmla="*/ 47425 h 4763889"/>
              <a:gd name="connsiteX18" fmla="*/ 150300 w 6233069"/>
              <a:gd name="connsiteY18" fmla="*/ 23713 h 4763889"/>
              <a:gd name="connsiteX19" fmla="*/ 197727 w 6233069"/>
              <a:gd name="connsiteY19" fmla="*/ 6012 h 476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3069" h="4763889">
                <a:moveTo>
                  <a:pt x="247827" y="0"/>
                </a:moveTo>
                <a:lnTo>
                  <a:pt x="5717043" y="0"/>
                </a:lnTo>
                <a:lnTo>
                  <a:pt x="5770149" y="6012"/>
                </a:lnTo>
                <a:lnTo>
                  <a:pt x="5820248" y="23713"/>
                </a:lnTo>
                <a:lnTo>
                  <a:pt x="5867342" y="47425"/>
                </a:lnTo>
                <a:lnTo>
                  <a:pt x="5908758" y="79821"/>
                </a:lnTo>
                <a:cubicBezTo>
                  <a:pt x="5920447" y="92512"/>
                  <a:pt x="5932471" y="105204"/>
                  <a:pt x="5944162" y="117895"/>
                </a:cubicBezTo>
                <a:cubicBezTo>
                  <a:pt x="5952845" y="133592"/>
                  <a:pt x="5961863" y="149623"/>
                  <a:pt x="5970547" y="165320"/>
                </a:cubicBezTo>
                <a:cubicBezTo>
                  <a:pt x="5976559" y="181017"/>
                  <a:pt x="5982238" y="196714"/>
                  <a:pt x="5988249" y="212411"/>
                </a:cubicBezTo>
                <a:lnTo>
                  <a:pt x="5994261" y="268519"/>
                </a:lnTo>
                <a:cubicBezTo>
                  <a:pt x="6073753" y="1750723"/>
                  <a:pt x="6153578" y="3266211"/>
                  <a:pt x="6233069" y="4748413"/>
                </a:cubicBezTo>
                <a:lnTo>
                  <a:pt x="183703" y="4763889"/>
                </a:lnTo>
                <a:cubicBezTo>
                  <a:pt x="105882" y="3273671"/>
                  <a:pt x="77822" y="1758738"/>
                  <a:pt x="0" y="268519"/>
                </a:cubicBezTo>
                <a:lnTo>
                  <a:pt x="0" y="212411"/>
                </a:lnTo>
                <a:lnTo>
                  <a:pt x="15030" y="165320"/>
                </a:lnTo>
                <a:cubicBezTo>
                  <a:pt x="22712" y="149623"/>
                  <a:pt x="30728" y="133592"/>
                  <a:pt x="38410" y="117895"/>
                </a:cubicBezTo>
                <a:cubicBezTo>
                  <a:pt x="47428" y="105204"/>
                  <a:pt x="56111" y="92512"/>
                  <a:pt x="65129" y="79821"/>
                </a:cubicBezTo>
                <a:lnTo>
                  <a:pt x="103205" y="47425"/>
                </a:lnTo>
                <a:lnTo>
                  <a:pt x="150300" y="23713"/>
                </a:lnTo>
                <a:lnTo>
                  <a:pt x="197727" y="6012"/>
                </a:lnTo>
                <a:close/>
              </a:path>
            </a:pathLst>
          </a:custGeom>
          <a:solidFill>
            <a:schemeClr val="bg1">
              <a:alpha val="90000"/>
            </a:schemeClr>
          </a:solidFill>
        </p:spPr>
        <p:txBody>
          <a:bodyPr wrap="square" lIns="432000" tIns="360000" rIns="540000" anchor="t">
            <a:noAutofit/>
          </a:bodyPr>
          <a:lstStyle>
            <a:lvl1pPr marL="0" indent="0">
              <a:buFont typeface="Arial" panose="020B0604020202020204" pitchFamily="34" charset="0"/>
              <a:buNone/>
              <a:defRPr sz="2200">
                <a:solidFill>
                  <a:schemeClr val="tx1"/>
                </a:solidFill>
              </a:defRPr>
            </a:lvl1pPr>
            <a:lvl2pPr marL="216000" indent="-216000">
              <a:buFont typeface="Arial" panose="020B0604020202020204" pitchFamily="34" charset="0"/>
              <a:buChar char="•"/>
              <a:defRPr sz="2200">
                <a:solidFill>
                  <a:schemeClr val="tx1"/>
                </a:solidFill>
              </a:defRPr>
            </a:lvl2pPr>
            <a:lvl3pPr marL="432000" indent="-216000">
              <a:buFont typeface="Arial" panose="020B0604020202020204" pitchFamily="34" charset="0"/>
              <a:buChar char="•"/>
              <a:defRPr sz="1800">
                <a:solidFill>
                  <a:schemeClr val="tx1"/>
                </a:solidFill>
              </a:defRPr>
            </a:lvl3pPr>
            <a:lvl4pPr marL="648000" indent="-216000">
              <a:buFont typeface="Arial" panose="020B0604020202020204" pitchFamily="34" charset="0"/>
              <a:buChar char="•"/>
              <a:defRPr sz="1400">
                <a:solidFill>
                  <a:schemeClr val="tx1"/>
                </a:solidFill>
              </a:defRPr>
            </a:lvl4pPr>
            <a:lvl5pPr marL="864000" indent="-216000">
              <a:buFont typeface="Arial" panose="020B0604020202020204" pitchFamily="34" charset="0"/>
              <a:buChar char="•"/>
              <a:defRPr sz="1400">
                <a:solidFill>
                  <a:schemeClr val="tx1"/>
                </a:solidFill>
              </a:defRPr>
            </a:lvl5pPr>
            <a:lvl6pPr marL="864000" indent="-216000">
              <a:buFont typeface="Arial" panose="020B0604020202020204" pitchFamily="34" charset="0"/>
              <a:buChar char="•"/>
              <a:defRPr sz="1400">
                <a:solidFill>
                  <a:schemeClr val="tx1"/>
                </a:solidFill>
              </a:defRPr>
            </a:lvl6pPr>
            <a:lvl7pPr marL="864000" indent="-216000">
              <a:buFont typeface="Arial" panose="020B0604020202020204" pitchFamily="34" charset="0"/>
              <a:buChar char="•"/>
              <a:defRPr sz="1400">
                <a:solidFill>
                  <a:schemeClr val="tx1"/>
                </a:solidFill>
              </a:defRPr>
            </a:lvl7pPr>
            <a:lvl8pPr marL="864000" indent="-216000">
              <a:buFont typeface="Arial" panose="020B0604020202020204" pitchFamily="34" charset="0"/>
              <a:buChar char="•"/>
              <a:defRPr sz="1400">
                <a:solidFill>
                  <a:schemeClr val="tx1"/>
                </a:solidFill>
              </a:defRPr>
            </a:lvl8pPr>
            <a:lvl9pPr marL="864000" indent="-216000">
              <a:buFont typeface="Arial" panose="020B0604020202020204" pitchFamily="34" charset="0"/>
              <a:buChar char="•"/>
              <a:defRPr sz="140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5CDAA14-E193-4193-939D-69F52ACCAE3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2831963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Tree>
    <p:extLst>
      <p:ext uri="{BB962C8B-B14F-4D97-AF65-F5344CB8AC3E}">
        <p14:creationId xmlns:p14="http://schemas.microsoft.com/office/powerpoint/2010/main" val="174722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ur 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a:xfrm>
            <a:off x="661988" y="246874"/>
            <a:ext cx="9358312" cy="433388"/>
          </a:xfrm>
        </p:spPr>
        <p:txBody>
          <a:body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Untertitel 2">
            <a:extLst>
              <a:ext uri="{FF2B5EF4-FFF2-40B4-BE49-F238E27FC236}">
                <a16:creationId xmlns:a16="http://schemas.microsoft.com/office/drawing/2014/main" id="{64080C3C-9D1A-4971-8DC6-03BFCFEBC26F}"/>
              </a:ext>
            </a:extLst>
          </p:cNvPr>
          <p:cNvSpPr>
            <a:spLocks noGrp="1"/>
          </p:cNvSpPr>
          <p:nvPr>
            <p:ph type="subTitle" idx="1"/>
          </p:nvPr>
        </p:nvSpPr>
        <p:spPr bwMode="gray">
          <a:xfrm>
            <a:off x="673896" y="699295"/>
            <a:ext cx="9346404" cy="246062"/>
          </a:xfrm>
        </p:spPr>
        <p:txBody>
          <a:bodyPr/>
          <a:lstStyle>
            <a:lvl1pPr marL="0" indent="0" algn="l">
              <a:spcBef>
                <a:spcPts val="0"/>
              </a:spcBef>
              <a:buNone/>
              <a:defRPr sz="2000"/>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pPr lvl="0"/>
            <a:r>
              <a:rPr lang="de-DE"/>
              <a:t>Master-Untertitelformat bearbeiten</a:t>
            </a:r>
            <a:endParaRPr lang="de-DE" dirty="0"/>
          </a:p>
        </p:txBody>
      </p:sp>
    </p:spTree>
    <p:extLst>
      <p:ext uri="{BB962C8B-B14F-4D97-AF65-F5344CB8AC3E}">
        <p14:creationId xmlns:p14="http://schemas.microsoft.com/office/powerpoint/2010/main" val="401095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nlagen">
    <p:spTree>
      <p:nvGrpSpPr>
        <p:cNvPr id="1" name=""/>
        <p:cNvGrpSpPr/>
        <p:nvPr/>
      </p:nvGrpSpPr>
      <p:grpSpPr>
        <a:xfrm>
          <a:off x="0" y="0"/>
          <a:ext cx="0" cy="0"/>
          <a:chOff x="0" y="0"/>
          <a:chExt cx="0" cy="0"/>
        </a:xfrm>
      </p:grpSpPr>
      <p:pic>
        <p:nvPicPr>
          <p:cNvPr id="13" name="Bildplatzhalter 6">
            <a:extLst>
              <a:ext uri="{FF2B5EF4-FFF2-40B4-BE49-F238E27FC236}">
                <a16:creationId xmlns:a16="http://schemas.microsoft.com/office/drawing/2014/main" id="{8FE6B251-E0E7-426F-889F-DC137E08F5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gray">
          <a:xfrm flipH="1">
            <a:off x="0" y="1165225"/>
            <a:ext cx="12192000" cy="5692775"/>
          </a:xfrm>
          <a:prstGeom prst="rect">
            <a:avLst/>
          </a:prstGeom>
        </p:spPr>
      </p:pic>
      <p:sp>
        <p:nvSpPr>
          <p:cNvPr id="11" name="Titel 1">
            <a:extLst>
              <a:ext uri="{FF2B5EF4-FFF2-40B4-BE49-F238E27FC236}">
                <a16:creationId xmlns:a16="http://schemas.microsoft.com/office/drawing/2014/main" id="{4283D593-9478-4CAB-80BB-5769102BCAC5}"/>
              </a:ext>
            </a:extLst>
          </p:cNvPr>
          <p:cNvSpPr>
            <a:spLocks noGrp="1"/>
          </p:cNvSpPr>
          <p:nvPr>
            <p:ph type="title"/>
          </p:nvPr>
        </p:nvSpPr>
        <p:spPr bwMode="gray">
          <a:xfrm>
            <a:off x="-4077" y="4355995"/>
            <a:ext cx="8886899" cy="1207161"/>
          </a:xfrm>
          <a:custGeom>
            <a:avLst/>
            <a:gdLst>
              <a:gd name="connsiteX0" fmla="*/ 0 w 8886899"/>
              <a:gd name="connsiteY0" fmla="*/ 0 h 1207161"/>
              <a:gd name="connsiteX1" fmla="*/ 8571246 w 8886899"/>
              <a:gd name="connsiteY1" fmla="*/ 0 h 1207161"/>
              <a:gd name="connsiteX2" fmla="*/ 8595216 w 8886899"/>
              <a:gd name="connsiteY2" fmla="*/ 0 h 1207161"/>
              <a:gd name="connsiteX3" fmla="*/ 8618848 w 8886899"/>
              <a:gd name="connsiteY3" fmla="*/ 5734 h 1207161"/>
              <a:gd name="connsiteX4" fmla="*/ 8642817 w 8886899"/>
              <a:gd name="connsiteY4" fmla="*/ 11805 h 1207161"/>
              <a:gd name="connsiteX5" fmla="*/ 8666786 w 8886899"/>
              <a:gd name="connsiteY5" fmla="*/ 17876 h 1207161"/>
              <a:gd name="connsiteX6" fmla="*/ 8687380 w 8886899"/>
              <a:gd name="connsiteY6" fmla="*/ 29682 h 1207161"/>
              <a:gd name="connsiteX7" fmla="*/ 8708311 w 8886899"/>
              <a:gd name="connsiteY7" fmla="*/ 41487 h 1207161"/>
              <a:gd name="connsiteX8" fmla="*/ 8726203 w 8886899"/>
              <a:gd name="connsiteY8" fmla="*/ 56665 h 1207161"/>
              <a:gd name="connsiteX9" fmla="*/ 8744096 w 8886899"/>
              <a:gd name="connsiteY9" fmla="*/ 71506 h 1207161"/>
              <a:gd name="connsiteX10" fmla="*/ 8761989 w 8886899"/>
              <a:gd name="connsiteY10" fmla="*/ 89382 h 1207161"/>
              <a:gd name="connsiteX11" fmla="*/ 8773804 w 8886899"/>
              <a:gd name="connsiteY11" fmla="*/ 107258 h 1207161"/>
              <a:gd name="connsiteX12" fmla="*/ 8785620 w 8886899"/>
              <a:gd name="connsiteY12" fmla="*/ 128170 h 1207161"/>
              <a:gd name="connsiteX13" fmla="*/ 8797774 w 8886899"/>
              <a:gd name="connsiteY13" fmla="*/ 149082 h 1207161"/>
              <a:gd name="connsiteX14" fmla="*/ 8806551 w 8886899"/>
              <a:gd name="connsiteY14" fmla="*/ 172693 h 1207161"/>
              <a:gd name="connsiteX15" fmla="*/ 8812628 w 8886899"/>
              <a:gd name="connsiteY15" fmla="*/ 196640 h 1207161"/>
              <a:gd name="connsiteX16" fmla="*/ 8815666 w 8886899"/>
              <a:gd name="connsiteY16" fmla="*/ 220588 h 1207161"/>
              <a:gd name="connsiteX17" fmla="*/ 8815666 w 8886899"/>
              <a:gd name="connsiteY17" fmla="*/ 244535 h 1207161"/>
              <a:gd name="connsiteX18" fmla="*/ 8886899 w 8886899"/>
              <a:gd name="connsiteY18" fmla="*/ 959927 h 1207161"/>
              <a:gd name="connsiteX19" fmla="*/ 8886899 w 8886899"/>
              <a:gd name="connsiteY19" fmla="*/ 983538 h 1207161"/>
              <a:gd name="connsiteX20" fmla="*/ 8884199 w 8886899"/>
              <a:gd name="connsiteY20" fmla="*/ 1007485 h 1207161"/>
              <a:gd name="connsiteX21" fmla="*/ 8878122 w 8886899"/>
              <a:gd name="connsiteY21" fmla="*/ 1031433 h 1207161"/>
              <a:gd name="connsiteX22" fmla="*/ 8869007 w 8886899"/>
              <a:gd name="connsiteY22" fmla="*/ 1055043 h 1207161"/>
              <a:gd name="connsiteX23" fmla="*/ 8857191 w 8886899"/>
              <a:gd name="connsiteY23" fmla="*/ 1075955 h 1207161"/>
              <a:gd name="connsiteX24" fmla="*/ 8845375 w 8886899"/>
              <a:gd name="connsiteY24" fmla="*/ 1096867 h 1207161"/>
              <a:gd name="connsiteX25" fmla="*/ 8833559 w 8886899"/>
              <a:gd name="connsiteY25" fmla="*/ 1114743 h 1207161"/>
              <a:gd name="connsiteX26" fmla="*/ 8815666 w 8886899"/>
              <a:gd name="connsiteY26" fmla="*/ 1132620 h 1207161"/>
              <a:gd name="connsiteX27" fmla="*/ 8797774 w 8886899"/>
              <a:gd name="connsiteY27" fmla="*/ 1150496 h 1207161"/>
              <a:gd name="connsiteX28" fmla="*/ 8779881 w 8886899"/>
              <a:gd name="connsiteY28" fmla="*/ 1162639 h 1207161"/>
              <a:gd name="connsiteX29" fmla="*/ 8758950 w 8886899"/>
              <a:gd name="connsiteY29" fmla="*/ 1177479 h 1207161"/>
              <a:gd name="connsiteX30" fmla="*/ 8738019 w 8886899"/>
              <a:gd name="connsiteY30" fmla="*/ 1186249 h 1207161"/>
              <a:gd name="connsiteX31" fmla="*/ 8714387 w 8886899"/>
              <a:gd name="connsiteY31" fmla="*/ 1195356 h 1207161"/>
              <a:gd name="connsiteX32" fmla="*/ 8690418 w 8886899"/>
              <a:gd name="connsiteY32" fmla="*/ 1201427 h 1207161"/>
              <a:gd name="connsiteX33" fmla="*/ 8666786 w 8886899"/>
              <a:gd name="connsiteY33" fmla="*/ 1204125 h 1207161"/>
              <a:gd name="connsiteX34" fmla="*/ 8642817 w 8886899"/>
              <a:gd name="connsiteY34" fmla="*/ 1207161 h 1207161"/>
              <a:gd name="connsiteX35" fmla="*/ 0 w 8886899"/>
              <a:gd name="connsiteY35" fmla="*/ 1207161 h 1207161"/>
              <a:gd name="connsiteX36" fmla="*/ 0 w 8886899"/>
              <a:gd name="connsiteY36" fmla="*/ 0 h 12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86899" h="1207161">
                <a:moveTo>
                  <a:pt x="0" y="0"/>
                </a:moveTo>
                <a:cubicBezTo>
                  <a:pt x="2857082" y="0"/>
                  <a:pt x="5714164" y="0"/>
                  <a:pt x="8571246" y="0"/>
                </a:cubicBezTo>
                <a:cubicBezTo>
                  <a:pt x="8579349" y="0"/>
                  <a:pt x="8587113" y="0"/>
                  <a:pt x="8595216" y="0"/>
                </a:cubicBezTo>
                <a:cubicBezTo>
                  <a:pt x="8602980" y="2024"/>
                  <a:pt x="8611083" y="3710"/>
                  <a:pt x="8618848" y="5734"/>
                </a:cubicBezTo>
                <a:cubicBezTo>
                  <a:pt x="8626950" y="7758"/>
                  <a:pt x="8634715" y="9782"/>
                  <a:pt x="8642817" y="11805"/>
                </a:cubicBezTo>
                <a:cubicBezTo>
                  <a:pt x="8650919" y="13829"/>
                  <a:pt x="8658684" y="15853"/>
                  <a:pt x="8666786" y="17876"/>
                </a:cubicBezTo>
                <a:cubicBezTo>
                  <a:pt x="8673538" y="21924"/>
                  <a:pt x="8680628" y="25634"/>
                  <a:pt x="8687380" y="29682"/>
                </a:cubicBezTo>
                <a:cubicBezTo>
                  <a:pt x="8694469" y="33729"/>
                  <a:pt x="8701221" y="37439"/>
                  <a:pt x="8708311" y="41487"/>
                </a:cubicBezTo>
                <a:cubicBezTo>
                  <a:pt x="8714387" y="46546"/>
                  <a:pt x="8720127" y="51605"/>
                  <a:pt x="8726203" y="56665"/>
                </a:cubicBezTo>
                <a:cubicBezTo>
                  <a:pt x="8732280" y="61724"/>
                  <a:pt x="8738019" y="66446"/>
                  <a:pt x="8744096" y="71506"/>
                </a:cubicBezTo>
                <a:cubicBezTo>
                  <a:pt x="8750173" y="77577"/>
                  <a:pt x="8755912" y="83311"/>
                  <a:pt x="8761989" y="89382"/>
                </a:cubicBezTo>
                <a:cubicBezTo>
                  <a:pt x="8766040" y="95453"/>
                  <a:pt x="8769753" y="101187"/>
                  <a:pt x="8773804" y="107258"/>
                </a:cubicBezTo>
                <a:cubicBezTo>
                  <a:pt x="8777856" y="114341"/>
                  <a:pt x="8781569" y="121087"/>
                  <a:pt x="8785620" y="128170"/>
                </a:cubicBezTo>
                <a:cubicBezTo>
                  <a:pt x="8789672" y="135253"/>
                  <a:pt x="8793723" y="141999"/>
                  <a:pt x="8797774" y="149082"/>
                </a:cubicBezTo>
                <a:cubicBezTo>
                  <a:pt x="8800812" y="156840"/>
                  <a:pt x="8803513" y="164935"/>
                  <a:pt x="8806551" y="172693"/>
                </a:cubicBezTo>
                <a:cubicBezTo>
                  <a:pt x="8808577" y="180788"/>
                  <a:pt x="8810603" y="188545"/>
                  <a:pt x="8812628" y="196640"/>
                </a:cubicBezTo>
                <a:cubicBezTo>
                  <a:pt x="8813641" y="204398"/>
                  <a:pt x="8814654" y="212493"/>
                  <a:pt x="8815666" y="220588"/>
                </a:cubicBezTo>
                <a:cubicBezTo>
                  <a:pt x="8815666" y="228345"/>
                  <a:pt x="8815666" y="236440"/>
                  <a:pt x="8815666" y="244535"/>
                </a:cubicBezTo>
                <a:cubicBezTo>
                  <a:pt x="8839298" y="482999"/>
                  <a:pt x="8863268" y="721463"/>
                  <a:pt x="8886899" y="959927"/>
                </a:cubicBezTo>
                <a:cubicBezTo>
                  <a:pt x="8886899" y="968022"/>
                  <a:pt x="8886899" y="975780"/>
                  <a:pt x="8886899" y="983538"/>
                </a:cubicBezTo>
                <a:cubicBezTo>
                  <a:pt x="8885887" y="991633"/>
                  <a:pt x="8885211" y="999728"/>
                  <a:pt x="8884199" y="1007485"/>
                </a:cubicBezTo>
                <a:cubicBezTo>
                  <a:pt x="8882173" y="1015580"/>
                  <a:pt x="8880147" y="1023338"/>
                  <a:pt x="8878122" y="1031433"/>
                </a:cubicBezTo>
                <a:cubicBezTo>
                  <a:pt x="8875084" y="1039191"/>
                  <a:pt x="8872045" y="1047285"/>
                  <a:pt x="8869007" y="1055043"/>
                </a:cubicBezTo>
                <a:cubicBezTo>
                  <a:pt x="8864956" y="1062126"/>
                  <a:pt x="8861242" y="1068872"/>
                  <a:pt x="8857191" y="1075955"/>
                </a:cubicBezTo>
                <a:cubicBezTo>
                  <a:pt x="8853140" y="1083038"/>
                  <a:pt x="8849426" y="1089784"/>
                  <a:pt x="8845375" y="1096867"/>
                </a:cubicBezTo>
                <a:cubicBezTo>
                  <a:pt x="8841324" y="1102938"/>
                  <a:pt x="8837610" y="1108672"/>
                  <a:pt x="8833559" y="1114743"/>
                </a:cubicBezTo>
                <a:cubicBezTo>
                  <a:pt x="8827482" y="1120815"/>
                  <a:pt x="8821743" y="1126549"/>
                  <a:pt x="8815666" y="1132620"/>
                </a:cubicBezTo>
                <a:cubicBezTo>
                  <a:pt x="8809590" y="1138691"/>
                  <a:pt x="8803851" y="1144425"/>
                  <a:pt x="8797774" y="1150496"/>
                </a:cubicBezTo>
                <a:cubicBezTo>
                  <a:pt x="8791697" y="1154544"/>
                  <a:pt x="8785958" y="1158591"/>
                  <a:pt x="8779881" y="1162639"/>
                </a:cubicBezTo>
                <a:cubicBezTo>
                  <a:pt x="8772792" y="1167698"/>
                  <a:pt x="8766040" y="1172420"/>
                  <a:pt x="8758950" y="1177479"/>
                </a:cubicBezTo>
                <a:cubicBezTo>
                  <a:pt x="8751861" y="1180515"/>
                  <a:pt x="8745109" y="1183213"/>
                  <a:pt x="8738019" y="1186249"/>
                </a:cubicBezTo>
                <a:cubicBezTo>
                  <a:pt x="8730254" y="1189285"/>
                  <a:pt x="8722152" y="1192320"/>
                  <a:pt x="8714387" y="1195356"/>
                </a:cubicBezTo>
                <a:cubicBezTo>
                  <a:pt x="8706285" y="1197379"/>
                  <a:pt x="8698520" y="1199403"/>
                  <a:pt x="8690418" y="1201427"/>
                </a:cubicBezTo>
                <a:cubicBezTo>
                  <a:pt x="8682653" y="1202439"/>
                  <a:pt x="8674551" y="1203113"/>
                  <a:pt x="8666786" y="1204125"/>
                </a:cubicBezTo>
                <a:cubicBezTo>
                  <a:pt x="8658684" y="1205137"/>
                  <a:pt x="8650919" y="1206149"/>
                  <a:pt x="8642817" y="1207161"/>
                </a:cubicBezTo>
                <a:cubicBezTo>
                  <a:pt x="5761766" y="1207161"/>
                  <a:pt x="2881052" y="1207161"/>
                  <a:pt x="0" y="1207161"/>
                </a:cubicBezTo>
                <a:cubicBezTo>
                  <a:pt x="0" y="804774"/>
                  <a:pt x="0" y="402387"/>
                  <a:pt x="0" y="0"/>
                </a:cubicBezTo>
                <a:close/>
              </a:path>
            </a:pathLst>
          </a:custGeom>
          <a:solidFill>
            <a:schemeClr val="accent1"/>
          </a:solidFill>
        </p:spPr>
        <p:txBody>
          <a:bodyPr wrap="square" lIns="662400" rIns="720000" anchor="ctr">
            <a:noAutofit/>
          </a:bodyPr>
          <a:lstStyle>
            <a:lvl1pPr>
              <a:defRPr sz="3400">
                <a:solidFill>
                  <a:schemeClr val="bg1"/>
                </a:solidFill>
              </a:defRPr>
            </a:lvl1p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BFE38F5B-BA1A-432A-8E52-9706598F206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4165566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chlussfolie">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0A425233-381B-4EDC-8606-CC68169D8124}"/>
              </a:ext>
            </a:extLst>
          </p:cNvPr>
          <p:cNvSpPr>
            <a:spLocks noGrp="1"/>
          </p:cNvSpPr>
          <p:nvPr>
            <p:ph type="pic" sz="quarter" idx="16"/>
          </p:nvPr>
        </p:nvSpPr>
        <p:spPr bwMode="gray">
          <a:xfrm>
            <a:off x="0" y="1165225"/>
            <a:ext cx="12192000" cy="5692775"/>
          </a:xfrm>
          <a:custGeom>
            <a:avLst/>
            <a:gdLst>
              <a:gd name="connsiteX0" fmla="*/ 0 w 12192000"/>
              <a:gd name="connsiteY0" fmla="*/ 0 h 5692775"/>
              <a:gd name="connsiteX1" fmla="*/ 12192000 w 12192000"/>
              <a:gd name="connsiteY1" fmla="*/ 0 h 5692775"/>
              <a:gd name="connsiteX2" fmla="*/ 12192000 w 12192000"/>
              <a:gd name="connsiteY2" fmla="*/ 5692775 h 5692775"/>
              <a:gd name="connsiteX3" fmla="*/ 0 w 12192000"/>
              <a:gd name="connsiteY3" fmla="*/ 5692775 h 5692775"/>
              <a:gd name="connsiteX4" fmla="*/ 0 w 12192000"/>
              <a:gd name="connsiteY4" fmla="*/ 4025523 h 5692775"/>
              <a:gd name="connsiteX5" fmla="*/ 8638741 w 12192000"/>
              <a:gd name="connsiteY5" fmla="*/ 4025523 h 5692775"/>
              <a:gd name="connsiteX6" fmla="*/ 8662710 w 12192000"/>
              <a:gd name="connsiteY6" fmla="*/ 4021716 h 5692775"/>
              <a:gd name="connsiteX7" fmla="*/ 8686342 w 12192000"/>
              <a:gd name="connsiteY7" fmla="*/ 4018333 h 5692775"/>
              <a:gd name="connsiteX8" fmla="*/ 8710311 w 12192000"/>
              <a:gd name="connsiteY8" fmla="*/ 4010721 h 5692775"/>
              <a:gd name="connsiteX9" fmla="*/ 8733943 w 12192000"/>
              <a:gd name="connsiteY9" fmla="*/ 3999302 h 5692775"/>
              <a:gd name="connsiteX10" fmla="*/ 8754874 w 12192000"/>
              <a:gd name="connsiteY10" fmla="*/ 3988305 h 5692775"/>
              <a:gd name="connsiteX11" fmla="*/ 8775805 w 12192000"/>
              <a:gd name="connsiteY11" fmla="*/ 3969697 h 5692775"/>
              <a:gd name="connsiteX12" fmla="*/ 8793698 w 12192000"/>
              <a:gd name="connsiteY12" fmla="*/ 3954471 h 5692775"/>
              <a:gd name="connsiteX13" fmla="*/ 8811590 w 12192000"/>
              <a:gd name="connsiteY13" fmla="*/ 3932056 h 5692775"/>
              <a:gd name="connsiteX14" fmla="*/ 8829483 w 12192000"/>
              <a:gd name="connsiteY14" fmla="*/ 3909640 h 5692775"/>
              <a:gd name="connsiteX15" fmla="*/ 8841299 w 12192000"/>
              <a:gd name="connsiteY15" fmla="*/ 3887225 h 5692775"/>
              <a:gd name="connsiteX16" fmla="*/ 8853115 w 12192000"/>
              <a:gd name="connsiteY16" fmla="*/ 3861003 h 5692775"/>
              <a:gd name="connsiteX17" fmla="*/ 8864931 w 12192000"/>
              <a:gd name="connsiteY17" fmla="*/ 3834782 h 5692775"/>
              <a:gd name="connsiteX18" fmla="*/ 8874046 w 12192000"/>
              <a:gd name="connsiteY18" fmla="*/ 3805177 h 5692775"/>
              <a:gd name="connsiteX19" fmla="*/ 8880123 w 12192000"/>
              <a:gd name="connsiteY19" fmla="*/ 3775148 h 5692775"/>
              <a:gd name="connsiteX20" fmla="*/ 8882823 w 12192000"/>
              <a:gd name="connsiteY20" fmla="*/ 3745121 h 5692775"/>
              <a:gd name="connsiteX21" fmla="*/ 8882823 w 12192000"/>
              <a:gd name="connsiteY21" fmla="*/ 3715515 h 5692775"/>
              <a:gd name="connsiteX22" fmla="*/ 8811590 w 12192000"/>
              <a:gd name="connsiteY22" fmla="*/ 2818482 h 5692775"/>
              <a:gd name="connsiteX23" fmla="*/ 8811590 w 12192000"/>
              <a:gd name="connsiteY23" fmla="*/ 2788454 h 5692775"/>
              <a:gd name="connsiteX24" fmla="*/ 8808552 w 12192000"/>
              <a:gd name="connsiteY24" fmla="*/ 2758426 h 5692775"/>
              <a:gd name="connsiteX25" fmla="*/ 8802475 w 12192000"/>
              <a:gd name="connsiteY25" fmla="*/ 2728399 h 5692775"/>
              <a:gd name="connsiteX26" fmla="*/ 8793698 w 12192000"/>
              <a:gd name="connsiteY26" fmla="*/ 2698793 h 5692775"/>
              <a:gd name="connsiteX27" fmla="*/ 8781544 w 12192000"/>
              <a:gd name="connsiteY27" fmla="*/ 2672571 h 5692775"/>
              <a:gd name="connsiteX28" fmla="*/ 8769728 w 12192000"/>
              <a:gd name="connsiteY28" fmla="*/ 2646349 h 5692775"/>
              <a:gd name="connsiteX29" fmla="*/ 8757913 w 12192000"/>
              <a:gd name="connsiteY29" fmla="*/ 2623935 h 5692775"/>
              <a:gd name="connsiteX30" fmla="*/ 8740020 w 12192000"/>
              <a:gd name="connsiteY30" fmla="*/ 2601520 h 5692775"/>
              <a:gd name="connsiteX31" fmla="*/ 8722127 w 12192000"/>
              <a:gd name="connsiteY31" fmla="*/ 2582911 h 5692775"/>
              <a:gd name="connsiteX32" fmla="*/ 8704235 w 12192000"/>
              <a:gd name="connsiteY32" fmla="*/ 2563879 h 5692775"/>
              <a:gd name="connsiteX33" fmla="*/ 8683304 w 12192000"/>
              <a:gd name="connsiteY33" fmla="*/ 2549077 h 5692775"/>
              <a:gd name="connsiteX34" fmla="*/ 8662710 w 12192000"/>
              <a:gd name="connsiteY34" fmla="*/ 2534273 h 5692775"/>
              <a:gd name="connsiteX35" fmla="*/ 8638741 w 12192000"/>
              <a:gd name="connsiteY35" fmla="*/ 2526660 h 5692775"/>
              <a:gd name="connsiteX36" fmla="*/ 8614772 w 12192000"/>
              <a:gd name="connsiteY36" fmla="*/ 2519048 h 5692775"/>
              <a:gd name="connsiteX37" fmla="*/ 8591140 w 12192000"/>
              <a:gd name="connsiteY37" fmla="*/ 2511858 h 5692775"/>
              <a:gd name="connsiteX38" fmla="*/ 8567170 w 12192000"/>
              <a:gd name="connsiteY38" fmla="*/ 2511858 h 5692775"/>
              <a:gd name="connsiteX39" fmla="*/ 0 w 12192000"/>
              <a:gd name="connsiteY39" fmla="*/ 2511858 h 56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5692775">
                <a:moveTo>
                  <a:pt x="0" y="0"/>
                </a:moveTo>
                <a:lnTo>
                  <a:pt x="12192000" y="0"/>
                </a:lnTo>
                <a:lnTo>
                  <a:pt x="12192000" y="5692775"/>
                </a:lnTo>
                <a:lnTo>
                  <a:pt x="0" y="5692775"/>
                </a:lnTo>
                <a:lnTo>
                  <a:pt x="0" y="4025523"/>
                </a:lnTo>
                <a:lnTo>
                  <a:pt x="8638741" y="4025523"/>
                </a:lnTo>
                <a:cubicBezTo>
                  <a:pt x="8646843" y="4024254"/>
                  <a:pt x="8654608" y="4022985"/>
                  <a:pt x="8662710" y="4021716"/>
                </a:cubicBezTo>
                <a:cubicBezTo>
                  <a:pt x="8670475" y="4020447"/>
                  <a:pt x="8678577" y="4019602"/>
                  <a:pt x="8686342" y="4018333"/>
                </a:cubicBezTo>
                <a:cubicBezTo>
                  <a:pt x="8694444" y="4015795"/>
                  <a:pt x="8702209" y="4013257"/>
                  <a:pt x="8710311" y="4010721"/>
                </a:cubicBezTo>
                <a:cubicBezTo>
                  <a:pt x="8718076" y="4006914"/>
                  <a:pt x="8726178" y="4003108"/>
                  <a:pt x="8733943" y="3999302"/>
                </a:cubicBezTo>
                <a:cubicBezTo>
                  <a:pt x="8741033" y="3995495"/>
                  <a:pt x="8747785" y="3992112"/>
                  <a:pt x="8754874" y="3988305"/>
                </a:cubicBezTo>
                <a:cubicBezTo>
                  <a:pt x="8761964" y="3981961"/>
                  <a:pt x="8768716" y="3976040"/>
                  <a:pt x="8775805" y="3969697"/>
                </a:cubicBezTo>
                <a:cubicBezTo>
                  <a:pt x="8781882" y="3964621"/>
                  <a:pt x="8787621" y="3959546"/>
                  <a:pt x="8793698" y="3954471"/>
                </a:cubicBezTo>
                <a:cubicBezTo>
                  <a:pt x="8799775" y="3946858"/>
                  <a:pt x="8805514" y="3939668"/>
                  <a:pt x="8811590" y="3932056"/>
                </a:cubicBezTo>
                <a:cubicBezTo>
                  <a:pt x="8817667" y="3924443"/>
                  <a:pt x="8823406" y="3917254"/>
                  <a:pt x="8829483" y="3909640"/>
                </a:cubicBezTo>
                <a:cubicBezTo>
                  <a:pt x="8833534" y="3902027"/>
                  <a:pt x="8837248" y="3894837"/>
                  <a:pt x="8841299" y="3887225"/>
                </a:cubicBezTo>
                <a:cubicBezTo>
                  <a:pt x="8845350" y="3878344"/>
                  <a:pt x="8849064" y="3869885"/>
                  <a:pt x="8853115" y="3861003"/>
                </a:cubicBezTo>
                <a:cubicBezTo>
                  <a:pt x="8857166" y="3852122"/>
                  <a:pt x="8860880" y="3843663"/>
                  <a:pt x="8864931" y="3834782"/>
                </a:cubicBezTo>
                <a:cubicBezTo>
                  <a:pt x="8867969" y="3825054"/>
                  <a:pt x="8871008" y="3814905"/>
                  <a:pt x="8874046" y="3805177"/>
                </a:cubicBezTo>
                <a:cubicBezTo>
                  <a:pt x="8876071" y="3795027"/>
                  <a:pt x="8878097" y="3785299"/>
                  <a:pt x="8880123" y="3775148"/>
                </a:cubicBezTo>
                <a:cubicBezTo>
                  <a:pt x="8881135" y="3765422"/>
                  <a:pt x="8881811" y="3755272"/>
                  <a:pt x="8882823" y="3745121"/>
                </a:cubicBezTo>
                <a:cubicBezTo>
                  <a:pt x="8882823" y="3735393"/>
                  <a:pt x="8882823" y="3725666"/>
                  <a:pt x="8882823" y="3715515"/>
                </a:cubicBezTo>
                <a:cubicBezTo>
                  <a:pt x="8859192" y="3416504"/>
                  <a:pt x="8835222" y="3117493"/>
                  <a:pt x="8811590" y="2818482"/>
                </a:cubicBezTo>
                <a:cubicBezTo>
                  <a:pt x="8811590" y="2808331"/>
                  <a:pt x="8811590" y="2798181"/>
                  <a:pt x="8811590" y="2788454"/>
                </a:cubicBezTo>
                <a:cubicBezTo>
                  <a:pt x="8810578" y="2778304"/>
                  <a:pt x="8809565" y="2768154"/>
                  <a:pt x="8808552" y="2758426"/>
                </a:cubicBezTo>
                <a:cubicBezTo>
                  <a:pt x="8806527" y="2748276"/>
                  <a:pt x="8804501" y="2738549"/>
                  <a:pt x="8802475" y="2728399"/>
                </a:cubicBezTo>
                <a:cubicBezTo>
                  <a:pt x="8799437" y="2718671"/>
                  <a:pt x="8796736" y="2708521"/>
                  <a:pt x="8793698" y="2698793"/>
                </a:cubicBezTo>
                <a:cubicBezTo>
                  <a:pt x="8789647" y="2689911"/>
                  <a:pt x="8785596" y="2681453"/>
                  <a:pt x="8781544" y="2672571"/>
                </a:cubicBezTo>
                <a:cubicBezTo>
                  <a:pt x="8777493" y="2663690"/>
                  <a:pt x="8773780" y="2655231"/>
                  <a:pt x="8769728" y="2646349"/>
                </a:cubicBezTo>
                <a:cubicBezTo>
                  <a:pt x="8765677" y="2638737"/>
                  <a:pt x="8761964" y="2631547"/>
                  <a:pt x="8757913" y="2623935"/>
                </a:cubicBezTo>
                <a:cubicBezTo>
                  <a:pt x="8751836" y="2616322"/>
                  <a:pt x="8746097" y="2609132"/>
                  <a:pt x="8740020" y="2601520"/>
                </a:cubicBezTo>
                <a:cubicBezTo>
                  <a:pt x="8733943" y="2595175"/>
                  <a:pt x="8728204" y="2589254"/>
                  <a:pt x="8722127" y="2582911"/>
                </a:cubicBezTo>
                <a:cubicBezTo>
                  <a:pt x="8716051" y="2576566"/>
                  <a:pt x="8710311" y="2570222"/>
                  <a:pt x="8704235" y="2563879"/>
                </a:cubicBezTo>
                <a:cubicBezTo>
                  <a:pt x="8697145" y="2558803"/>
                  <a:pt x="8690393" y="2554151"/>
                  <a:pt x="8683304" y="2549077"/>
                </a:cubicBezTo>
                <a:cubicBezTo>
                  <a:pt x="8676552" y="2544001"/>
                  <a:pt x="8669462" y="2539349"/>
                  <a:pt x="8662710" y="2534273"/>
                </a:cubicBezTo>
                <a:cubicBezTo>
                  <a:pt x="8654608" y="2531736"/>
                  <a:pt x="8646843" y="2529198"/>
                  <a:pt x="8638741" y="2526660"/>
                </a:cubicBezTo>
                <a:cubicBezTo>
                  <a:pt x="8630639" y="2524124"/>
                  <a:pt x="8622874" y="2521586"/>
                  <a:pt x="8614772" y="2519048"/>
                </a:cubicBezTo>
                <a:cubicBezTo>
                  <a:pt x="8607007" y="2516510"/>
                  <a:pt x="8598904" y="2514396"/>
                  <a:pt x="8591140" y="2511858"/>
                </a:cubicBezTo>
                <a:cubicBezTo>
                  <a:pt x="8583037" y="2511858"/>
                  <a:pt x="8575273" y="2511858"/>
                  <a:pt x="8567170" y="2511858"/>
                </a:cubicBezTo>
                <a:lnTo>
                  <a:pt x="0" y="2511858"/>
                </a:lnTo>
                <a:close/>
              </a:path>
            </a:pathLst>
          </a:custGeom>
        </p:spPr>
        <p:txBody>
          <a:bodyPr wrap="square" tIns="0" bIns="900000" anchor="ctr">
            <a:noAutofit/>
          </a:bodyPr>
          <a:lstStyle>
            <a:lvl1pPr algn="ctr">
              <a:defRPr sz="1800"/>
            </a:lvl1pPr>
          </a:lstStyle>
          <a:p>
            <a:r>
              <a:rPr lang="de-DE"/>
              <a:t>Bild durch Klicken auf Symbol hinzufügen</a:t>
            </a:r>
          </a:p>
        </p:txBody>
      </p:sp>
      <p:sp>
        <p:nvSpPr>
          <p:cNvPr id="11" name="Titel 10">
            <a:extLst>
              <a:ext uri="{FF2B5EF4-FFF2-40B4-BE49-F238E27FC236}">
                <a16:creationId xmlns:a16="http://schemas.microsoft.com/office/drawing/2014/main" id="{4283D593-9478-4CAB-80BB-5769102BCAC5}"/>
              </a:ext>
            </a:extLst>
          </p:cNvPr>
          <p:cNvSpPr>
            <a:spLocks noGrp="1"/>
          </p:cNvSpPr>
          <p:nvPr>
            <p:ph type="title"/>
          </p:nvPr>
        </p:nvSpPr>
        <p:spPr bwMode="gray">
          <a:xfrm>
            <a:off x="0" y="0"/>
            <a:ext cx="45719" cy="45719"/>
          </a:xfrm>
          <a:prstGeom prst="rect">
            <a:avLst/>
          </a:prstGeom>
          <a:noFill/>
        </p:spPr>
        <p:txBody>
          <a:bodyPr wrap="square" lIns="0" rIns="0" anchor="t">
            <a:noAutofit/>
          </a:bodyPr>
          <a:lstStyle>
            <a:lvl1pPr>
              <a:defRPr sz="200">
                <a:noFill/>
              </a:defRPr>
            </a:lvl1p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2021-11</a:t>
            </a:r>
            <a:endParaRPr lang="de-DE" dirty="0"/>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a:xfrm>
            <a:off x="6617653" y="6520635"/>
            <a:ext cx="3330575" cy="14605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cxnSp>
        <p:nvCxnSpPr>
          <p:cNvPr id="9" name="Gerader Verbinder 8">
            <a:extLst>
              <a:ext uri="{FF2B5EF4-FFF2-40B4-BE49-F238E27FC236}">
                <a16:creationId xmlns:a16="http://schemas.microsoft.com/office/drawing/2014/main" id="{30766215-7A47-4BD9-9A16-BCA290ADA020}"/>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610FDDB1-ED99-4E3F-ABF9-99E6B80B0076}"/>
              </a:ext>
            </a:extLst>
          </p:cNvPr>
          <p:cNvSpPr txBox="1"/>
          <p:nvPr/>
        </p:nvSpPr>
        <p:spPr bwMode="gray">
          <a:xfrm>
            <a:off x="667471" y="3953119"/>
            <a:ext cx="7553325" cy="961592"/>
          </a:xfrm>
          <a:prstGeom prst="rect">
            <a:avLst/>
          </a:prstGeom>
          <a:noFill/>
        </p:spPr>
        <p:txBody>
          <a:bodyPr wrap="square" lIns="0" tIns="0" rIns="0" bIns="0" rtlCol="0" anchor="ctr">
            <a:noAutofit/>
          </a:bodyPr>
          <a:lstStyle/>
          <a:p>
            <a:pPr algn="l">
              <a:lnSpc>
                <a:spcPct val="90000"/>
              </a:lnSpc>
            </a:pPr>
            <a:r>
              <a:rPr lang="de-DE" sz="3400" b="1" dirty="0">
                <a:solidFill>
                  <a:schemeClr val="accent1"/>
                </a:solidFill>
              </a:rPr>
              <a:t>Vielen Dank für Ihre Aufmerksamkeit.</a:t>
            </a:r>
          </a:p>
          <a:p>
            <a:pPr algn="l">
              <a:lnSpc>
                <a:spcPct val="90000"/>
              </a:lnSpc>
            </a:pPr>
            <a:r>
              <a:rPr lang="de-DE" sz="3400" dirty="0">
                <a:solidFill>
                  <a:schemeClr val="accent1"/>
                </a:solidFill>
                <a:latin typeface="+mj-lt"/>
              </a:rPr>
              <a:t>Wir liefern, worauf es ankommt.</a:t>
            </a:r>
          </a:p>
        </p:txBody>
      </p:sp>
      <p:sp>
        <p:nvSpPr>
          <p:cNvPr id="21" name="Textplatzhalter 20">
            <a:extLst>
              <a:ext uri="{FF2B5EF4-FFF2-40B4-BE49-F238E27FC236}">
                <a16:creationId xmlns:a16="http://schemas.microsoft.com/office/drawing/2014/main" id="{4F4A811C-5F16-41A7-9302-2F859E823D7A}"/>
              </a:ext>
            </a:extLst>
          </p:cNvPr>
          <p:cNvSpPr>
            <a:spLocks noGrp="1"/>
          </p:cNvSpPr>
          <p:nvPr>
            <p:ph type="body" sz="quarter" idx="17"/>
          </p:nvPr>
        </p:nvSpPr>
        <p:spPr bwMode="gray">
          <a:xfrm>
            <a:off x="683420" y="5821679"/>
            <a:ext cx="3225640" cy="849599"/>
          </a:xfrm>
        </p:spPr>
        <p:txBody>
          <a:bodyPr anchor="b"/>
          <a:lstStyle>
            <a:lvl1pPr marL="0" indent="0">
              <a:spcBef>
                <a:spcPts val="0"/>
              </a:spcBef>
              <a:buFont typeface="Arial" panose="020B0604020202020204" pitchFamily="34" charset="0"/>
              <a:buNone/>
              <a:defRPr sz="1200" b="1">
                <a:latin typeface="+mn-lt"/>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3" name="Grafik 12">
            <a:extLst>
              <a:ext uri="{FF2B5EF4-FFF2-40B4-BE49-F238E27FC236}">
                <a16:creationId xmlns:a16="http://schemas.microsoft.com/office/drawing/2014/main" id="{84491CA8-954F-4CF6-B122-FD94D00A40C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42735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sp>
        <p:nvSpPr>
          <p:cNvPr id="40" name="Bildplatzhalter 39">
            <a:extLst>
              <a:ext uri="{FF2B5EF4-FFF2-40B4-BE49-F238E27FC236}">
                <a16:creationId xmlns:a16="http://schemas.microsoft.com/office/drawing/2014/main" id="{0EA83ADC-59CD-4A81-A2D2-9F02D888AFCB}"/>
              </a:ext>
            </a:extLst>
          </p:cNvPr>
          <p:cNvSpPr>
            <a:spLocks noGrp="1"/>
          </p:cNvSpPr>
          <p:nvPr>
            <p:ph type="pic" sz="quarter" idx="14"/>
          </p:nvPr>
        </p:nvSpPr>
        <p:spPr bwMode="gray">
          <a:xfrm>
            <a:off x="0" y="1"/>
            <a:ext cx="12187242" cy="5300664"/>
          </a:xfrm>
          <a:custGeom>
            <a:avLst/>
            <a:gdLst>
              <a:gd name="connsiteX0" fmla="*/ 11463995 w 12187242"/>
              <a:gd name="connsiteY0" fmla="*/ 3 h 5300664"/>
              <a:gd name="connsiteX1" fmla="*/ 12187242 w 12187242"/>
              <a:gd name="connsiteY1" fmla="*/ 3 h 5300664"/>
              <a:gd name="connsiteX2" fmla="*/ 12187242 w 12187242"/>
              <a:gd name="connsiteY2" fmla="*/ 5300664 h 5300664"/>
              <a:gd name="connsiteX3" fmla="*/ 0 w 12187242"/>
              <a:gd name="connsiteY3" fmla="*/ 5300664 h 5300664"/>
              <a:gd name="connsiteX4" fmla="*/ 0 w 12187242"/>
              <a:gd name="connsiteY4" fmla="*/ 4810691 h 5300664"/>
              <a:gd name="connsiteX5" fmla="*/ 11313801 w 12187242"/>
              <a:gd name="connsiteY5" fmla="*/ 4810690 h 5300664"/>
              <a:gd name="connsiteX6" fmla="*/ 11313803 w 12187242"/>
              <a:gd name="connsiteY6" fmla="*/ 4808380 h 5300664"/>
              <a:gd name="connsiteX7" fmla="*/ 11336734 w 12187242"/>
              <a:gd name="connsiteY7" fmla="*/ 4810691 h 5300664"/>
              <a:gd name="connsiteX8" fmla="*/ 11660481 w 12187242"/>
              <a:gd name="connsiteY8" fmla="*/ 4596095 h 5300664"/>
              <a:gd name="connsiteX9" fmla="*/ 11674666 w 12187242"/>
              <a:gd name="connsiteY9" fmla="*/ 4525837 h 5300664"/>
              <a:gd name="connsiteX10" fmla="*/ 11678491 w 12187242"/>
              <a:gd name="connsiteY10" fmla="*/ 4515922 h 5300664"/>
              <a:gd name="connsiteX11" fmla="*/ 11686914 w 12187242"/>
              <a:gd name="connsiteY11" fmla="*/ 4476292 h 5300664"/>
              <a:gd name="connsiteX12" fmla="*/ 11686914 w 12187242"/>
              <a:gd name="connsiteY12" fmla="*/ 4465165 h 5300664"/>
              <a:gd name="connsiteX13" fmla="*/ 11688092 w 12187242"/>
              <a:gd name="connsiteY13" fmla="*/ 4459330 h 5300664"/>
              <a:gd name="connsiteX14" fmla="*/ 11688092 w 12187242"/>
              <a:gd name="connsiteY14" fmla="*/ 4451053 h 5300664"/>
              <a:gd name="connsiteX15" fmla="*/ 11689059 w 12187242"/>
              <a:gd name="connsiteY15" fmla="*/ 4451004 h 5300664"/>
              <a:gd name="connsiteX16" fmla="*/ 11688092 w 12187242"/>
              <a:gd name="connsiteY16" fmla="*/ 4431881 h 5300664"/>
              <a:gd name="connsiteX17" fmla="*/ 11688094 w 12187242"/>
              <a:gd name="connsiteY17" fmla="*/ 4362688 h 5300664"/>
              <a:gd name="connsiteX18" fmla="*/ 11684360 w 12187242"/>
              <a:gd name="connsiteY18" fmla="*/ 4344199 h 5300664"/>
              <a:gd name="connsiteX19" fmla="*/ 11653529 w 12187242"/>
              <a:gd name="connsiteY19" fmla="*/ 3748352 h 5300664"/>
              <a:gd name="connsiteX20" fmla="*/ 0 w 12187242"/>
              <a:gd name="connsiteY20" fmla="*/ 0 h 5300664"/>
              <a:gd name="connsiteX21" fmla="*/ 11024176 w 12187242"/>
              <a:gd name="connsiteY21" fmla="*/ 0 h 5300664"/>
              <a:gd name="connsiteX22" fmla="*/ 11444523 w 12187242"/>
              <a:gd name="connsiteY22" fmla="*/ 0 h 5300664"/>
              <a:gd name="connsiteX23" fmla="*/ 11460588 w 12187242"/>
              <a:gd name="connsiteY23" fmla="*/ 339069 h 5300664"/>
              <a:gd name="connsiteX24" fmla="*/ 11459153 w 12187242"/>
              <a:gd name="connsiteY24" fmla="*/ 339136 h 5300664"/>
              <a:gd name="connsiteX25" fmla="*/ 11661217 w 12187242"/>
              <a:gd name="connsiteY25" fmla="*/ 4335277 h 5300664"/>
              <a:gd name="connsiteX26" fmla="*/ 11665741 w 12187242"/>
              <a:gd name="connsiteY26" fmla="*/ 4357685 h 5300664"/>
              <a:gd name="connsiteX27" fmla="*/ 11665741 w 12187242"/>
              <a:gd name="connsiteY27" fmla="*/ 4424744 h 5300664"/>
              <a:gd name="connsiteX28" fmla="*/ 11666678 w 12187242"/>
              <a:gd name="connsiteY28" fmla="*/ 4443276 h 5300664"/>
              <a:gd name="connsiteX29" fmla="*/ 11665741 w 12187242"/>
              <a:gd name="connsiteY29" fmla="*/ 4443324 h 5300664"/>
              <a:gd name="connsiteX30" fmla="*/ 11665741 w 12187242"/>
              <a:gd name="connsiteY30" fmla="*/ 4451346 h 5300664"/>
              <a:gd name="connsiteX31" fmla="*/ 11325222 w 12187242"/>
              <a:gd name="connsiteY31" fmla="*/ 4791866 h 5300664"/>
              <a:gd name="connsiteX32" fmla="*/ 11306173 w 12187242"/>
              <a:gd name="connsiteY32" fmla="*/ 4789945 h 5300664"/>
              <a:gd name="connsiteX33" fmla="*/ 11306173 w 12187242"/>
              <a:gd name="connsiteY33" fmla="*/ 4791075 h 5300664"/>
              <a:gd name="connsiteX34" fmla="*/ 11302999 w 12187242"/>
              <a:gd name="connsiteY34" fmla="*/ 4791075 h 5300664"/>
              <a:gd name="connsiteX35" fmla="*/ 11302999 w 12187242"/>
              <a:gd name="connsiteY35" fmla="*/ 4791865 h 5300664"/>
              <a:gd name="connsiteX36" fmla="*/ 11905 w 12187242"/>
              <a:gd name="connsiteY36" fmla="*/ 4791865 h 5300664"/>
              <a:gd name="connsiteX37" fmla="*/ 11905 w 12187242"/>
              <a:gd name="connsiteY37" fmla="*/ 4791075 h 5300664"/>
              <a:gd name="connsiteX38" fmla="*/ 0 w 12187242"/>
              <a:gd name="connsiteY38" fmla="*/ 4791074 h 530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87242" h="5300664">
                <a:moveTo>
                  <a:pt x="11463995" y="3"/>
                </a:moveTo>
                <a:lnTo>
                  <a:pt x="12187242" y="3"/>
                </a:lnTo>
                <a:lnTo>
                  <a:pt x="12187242" y="5300664"/>
                </a:lnTo>
                <a:lnTo>
                  <a:pt x="0" y="5300664"/>
                </a:lnTo>
                <a:lnTo>
                  <a:pt x="0" y="4810691"/>
                </a:lnTo>
                <a:lnTo>
                  <a:pt x="11313801" y="4810690"/>
                </a:lnTo>
                <a:lnTo>
                  <a:pt x="11313803" y="4808380"/>
                </a:lnTo>
                <a:lnTo>
                  <a:pt x="11336734" y="4810691"/>
                </a:lnTo>
                <a:cubicBezTo>
                  <a:pt x="11482270" y="4810691"/>
                  <a:pt x="11607141" y="4722204"/>
                  <a:pt x="11660481" y="4596095"/>
                </a:cubicBezTo>
                <a:lnTo>
                  <a:pt x="11674666" y="4525837"/>
                </a:lnTo>
                <a:lnTo>
                  <a:pt x="11678491" y="4515922"/>
                </a:lnTo>
                <a:lnTo>
                  <a:pt x="11686914" y="4476292"/>
                </a:lnTo>
                <a:lnTo>
                  <a:pt x="11686914" y="4465165"/>
                </a:lnTo>
                <a:lnTo>
                  <a:pt x="11688092" y="4459330"/>
                </a:lnTo>
                <a:lnTo>
                  <a:pt x="11688092" y="4451053"/>
                </a:lnTo>
                <a:lnTo>
                  <a:pt x="11689059" y="4451004"/>
                </a:lnTo>
                <a:lnTo>
                  <a:pt x="11688092" y="4431881"/>
                </a:lnTo>
                <a:lnTo>
                  <a:pt x="11688094" y="4362688"/>
                </a:lnTo>
                <a:lnTo>
                  <a:pt x="11684360" y="4344199"/>
                </a:lnTo>
                <a:lnTo>
                  <a:pt x="11653529" y="3748352"/>
                </a:lnTo>
                <a:close/>
                <a:moveTo>
                  <a:pt x="0" y="0"/>
                </a:moveTo>
                <a:lnTo>
                  <a:pt x="11024176" y="0"/>
                </a:lnTo>
                <a:lnTo>
                  <a:pt x="11444523" y="0"/>
                </a:lnTo>
                <a:lnTo>
                  <a:pt x="11460588" y="339069"/>
                </a:lnTo>
                <a:lnTo>
                  <a:pt x="11459153" y="339136"/>
                </a:lnTo>
                <a:lnTo>
                  <a:pt x="11661217" y="4335277"/>
                </a:lnTo>
                <a:lnTo>
                  <a:pt x="11665741" y="4357685"/>
                </a:lnTo>
                <a:lnTo>
                  <a:pt x="11665741" y="4424744"/>
                </a:lnTo>
                <a:lnTo>
                  <a:pt x="11666678" y="4443276"/>
                </a:lnTo>
                <a:lnTo>
                  <a:pt x="11665741" y="4443324"/>
                </a:lnTo>
                <a:lnTo>
                  <a:pt x="11665741" y="4451346"/>
                </a:lnTo>
                <a:cubicBezTo>
                  <a:pt x="11665742" y="4639409"/>
                  <a:pt x="11513285" y="4791865"/>
                  <a:pt x="11325222" y="4791866"/>
                </a:cubicBezTo>
                <a:lnTo>
                  <a:pt x="11306173" y="4789945"/>
                </a:lnTo>
                <a:lnTo>
                  <a:pt x="11306173" y="4791075"/>
                </a:lnTo>
                <a:lnTo>
                  <a:pt x="11302999" y="4791075"/>
                </a:lnTo>
                <a:lnTo>
                  <a:pt x="11302999" y="4791865"/>
                </a:lnTo>
                <a:lnTo>
                  <a:pt x="11905" y="4791865"/>
                </a:lnTo>
                <a:lnTo>
                  <a:pt x="11905" y="4791075"/>
                </a:lnTo>
                <a:lnTo>
                  <a:pt x="0" y="4791074"/>
                </a:lnTo>
                <a:close/>
              </a:path>
            </a:pathLst>
          </a:custGeom>
        </p:spPr>
        <p:txBody>
          <a:bodyPr wrap="square" tIns="0" bIns="900000" anchor="ctr">
            <a:noAutofit/>
          </a:bodyPr>
          <a:lstStyle>
            <a:lvl1pPr algn="ctr">
              <a:defRPr sz="1800"/>
            </a:lvl1pPr>
          </a:lstStyle>
          <a:p>
            <a:r>
              <a:rPr lang="de-DE"/>
              <a:t>Bild durch Klicken auf Symbol hinzufügen</a:t>
            </a:r>
          </a:p>
        </p:txBody>
      </p:sp>
      <p:sp>
        <p:nvSpPr>
          <p:cNvPr id="17" name="Titel 1">
            <a:extLst>
              <a:ext uri="{FF2B5EF4-FFF2-40B4-BE49-F238E27FC236}">
                <a16:creationId xmlns:a16="http://schemas.microsoft.com/office/drawing/2014/main" id="{2F45536A-437F-4792-9DF6-6A7A7D9C49D1}"/>
              </a:ext>
            </a:extLst>
          </p:cNvPr>
          <p:cNvSpPr>
            <a:spLocks noGrp="1"/>
          </p:cNvSpPr>
          <p:nvPr>
            <p:ph type="ctrTitle"/>
          </p:nvPr>
        </p:nvSpPr>
        <p:spPr bwMode="gray">
          <a:xfrm>
            <a:off x="-4078" y="3220873"/>
            <a:ext cx="8886899" cy="1207161"/>
          </a:xfrm>
          <a:custGeom>
            <a:avLst/>
            <a:gdLst>
              <a:gd name="connsiteX0" fmla="*/ 0 w 8886899"/>
              <a:gd name="connsiteY0" fmla="*/ 0 h 1207161"/>
              <a:gd name="connsiteX1" fmla="*/ 8571246 w 8886899"/>
              <a:gd name="connsiteY1" fmla="*/ 0 h 1207161"/>
              <a:gd name="connsiteX2" fmla="*/ 8595216 w 8886899"/>
              <a:gd name="connsiteY2" fmla="*/ 0 h 1207161"/>
              <a:gd name="connsiteX3" fmla="*/ 8618848 w 8886899"/>
              <a:gd name="connsiteY3" fmla="*/ 5734 h 1207161"/>
              <a:gd name="connsiteX4" fmla="*/ 8642817 w 8886899"/>
              <a:gd name="connsiteY4" fmla="*/ 11805 h 1207161"/>
              <a:gd name="connsiteX5" fmla="*/ 8666786 w 8886899"/>
              <a:gd name="connsiteY5" fmla="*/ 17876 h 1207161"/>
              <a:gd name="connsiteX6" fmla="*/ 8687380 w 8886899"/>
              <a:gd name="connsiteY6" fmla="*/ 29682 h 1207161"/>
              <a:gd name="connsiteX7" fmla="*/ 8708311 w 8886899"/>
              <a:gd name="connsiteY7" fmla="*/ 41487 h 1207161"/>
              <a:gd name="connsiteX8" fmla="*/ 8726203 w 8886899"/>
              <a:gd name="connsiteY8" fmla="*/ 56665 h 1207161"/>
              <a:gd name="connsiteX9" fmla="*/ 8744096 w 8886899"/>
              <a:gd name="connsiteY9" fmla="*/ 71506 h 1207161"/>
              <a:gd name="connsiteX10" fmla="*/ 8761989 w 8886899"/>
              <a:gd name="connsiteY10" fmla="*/ 89382 h 1207161"/>
              <a:gd name="connsiteX11" fmla="*/ 8773804 w 8886899"/>
              <a:gd name="connsiteY11" fmla="*/ 107258 h 1207161"/>
              <a:gd name="connsiteX12" fmla="*/ 8785620 w 8886899"/>
              <a:gd name="connsiteY12" fmla="*/ 128170 h 1207161"/>
              <a:gd name="connsiteX13" fmla="*/ 8797774 w 8886899"/>
              <a:gd name="connsiteY13" fmla="*/ 149082 h 1207161"/>
              <a:gd name="connsiteX14" fmla="*/ 8806551 w 8886899"/>
              <a:gd name="connsiteY14" fmla="*/ 172693 h 1207161"/>
              <a:gd name="connsiteX15" fmla="*/ 8812628 w 8886899"/>
              <a:gd name="connsiteY15" fmla="*/ 196640 h 1207161"/>
              <a:gd name="connsiteX16" fmla="*/ 8815666 w 8886899"/>
              <a:gd name="connsiteY16" fmla="*/ 220588 h 1207161"/>
              <a:gd name="connsiteX17" fmla="*/ 8815666 w 8886899"/>
              <a:gd name="connsiteY17" fmla="*/ 244535 h 1207161"/>
              <a:gd name="connsiteX18" fmla="*/ 8886899 w 8886899"/>
              <a:gd name="connsiteY18" fmla="*/ 959927 h 1207161"/>
              <a:gd name="connsiteX19" fmla="*/ 8886899 w 8886899"/>
              <a:gd name="connsiteY19" fmla="*/ 983538 h 1207161"/>
              <a:gd name="connsiteX20" fmla="*/ 8884199 w 8886899"/>
              <a:gd name="connsiteY20" fmla="*/ 1007485 h 1207161"/>
              <a:gd name="connsiteX21" fmla="*/ 8878122 w 8886899"/>
              <a:gd name="connsiteY21" fmla="*/ 1031433 h 1207161"/>
              <a:gd name="connsiteX22" fmla="*/ 8869007 w 8886899"/>
              <a:gd name="connsiteY22" fmla="*/ 1055043 h 1207161"/>
              <a:gd name="connsiteX23" fmla="*/ 8857191 w 8886899"/>
              <a:gd name="connsiteY23" fmla="*/ 1075955 h 1207161"/>
              <a:gd name="connsiteX24" fmla="*/ 8845375 w 8886899"/>
              <a:gd name="connsiteY24" fmla="*/ 1096867 h 1207161"/>
              <a:gd name="connsiteX25" fmla="*/ 8833559 w 8886899"/>
              <a:gd name="connsiteY25" fmla="*/ 1114743 h 1207161"/>
              <a:gd name="connsiteX26" fmla="*/ 8815666 w 8886899"/>
              <a:gd name="connsiteY26" fmla="*/ 1132620 h 1207161"/>
              <a:gd name="connsiteX27" fmla="*/ 8797774 w 8886899"/>
              <a:gd name="connsiteY27" fmla="*/ 1150496 h 1207161"/>
              <a:gd name="connsiteX28" fmla="*/ 8779881 w 8886899"/>
              <a:gd name="connsiteY28" fmla="*/ 1162639 h 1207161"/>
              <a:gd name="connsiteX29" fmla="*/ 8758950 w 8886899"/>
              <a:gd name="connsiteY29" fmla="*/ 1177479 h 1207161"/>
              <a:gd name="connsiteX30" fmla="*/ 8738019 w 8886899"/>
              <a:gd name="connsiteY30" fmla="*/ 1186249 h 1207161"/>
              <a:gd name="connsiteX31" fmla="*/ 8714387 w 8886899"/>
              <a:gd name="connsiteY31" fmla="*/ 1195356 h 1207161"/>
              <a:gd name="connsiteX32" fmla="*/ 8690418 w 8886899"/>
              <a:gd name="connsiteY32" fmla="*/ 1201427 h 1207161"/>
              <a:gd name="connsiteX33" fmla="*/ 8666786 w 8886899"/>
              <a:gd name="connsiteY33" fmla="*/ 1204125 h 1207161"/>
              <a:gd name="connsiteX34" fmla="*/ 8642817 w 8886899"/>
              <a:gd name="connsiteY34" fmla="*/ 1207161 h 1207161"/>
              <a:gd name="connsiteX35" fmla="*/ 0 w 8886899"/>
              <a:gd name="connsiteY35" fmla="*/ 1207161 h 1207161"/>
              <a:gd name="connsiteX36" fmla="*/ 0 w 8886899"/>
              <a:gd name="connsiteY36" fmla="*/ 0 h 12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86899" h="1207161">
                <a:moveTo>
                  <a:pt x="0" y="0"/>
                </a:moveTo>
                <a:cubicBezTo>
                  <a:pt x="2857082" y="0"/>
                  <a:pt x="5714164" y="0"/>
                  <a:pt x="8571246" y="0"/>
                </a:cubicBezTo>
                <a:cubicBezTo>
                  <a:pt x="8579349" y="0"/>
                  <a:pt x="8587113" y="0"/>
                  <a:pt x="8595216" y="0"/>
                </a:cubicBezTo>
                <a:cubicBezTo>
                  <a:pt x="8602980" y="2024"/>
                  <a:pt x="8611083" y="3710"/>
                  <a:pt x="8618848" y="5734"/>
                </a:cubicBezTo>
                <a:cubicBezTo>
                  <a:pt x="8626950" y="7758"/>
                  <a:pt x="8634715" y="9782"/>
                  <a:pt x="8642817" y="11805"/>
                </a:cubicBezTo>
                <a:cubicBezTo>
                  <a:pt x="8650919" y="13829"/>
                  <a:pt x="8658684" y="15853"/>
                  <a:pt x="8666786" y="17876"/>
                </a:cubicBezTo>
                <a:cubicBezTo>
                  <a:pt x="8673538" y="21924"/>
                  <a:pt x="8680628" y="25634"/>
                  <a:pt x="8687380" y="29682"/>
                </a:cubicBezTo>
                <a:cubicBezTo>
                  <a:pt x="8694469" y="33729"/>
                  <a:pt x="8701221" y="37439"/>
                  <a:pt x="8708311" y="41487"/>
                </a:cubicBezTo>
                <a:cubicBezTo>
                  <a:pt x="8714387" y="46546"/>
                  <a:pt x="8720127" y="51605"/>
                  <a:pt x="8726203" y="56665"/>
                </a:cubicBezTo>
                <a:cubicBezTo>
                  <a:pt x="8732280" y="61724"/>
                  <a:pt x="8738019" y="66446"/>
                  <a:pt x="8744096" y="71506"/>
                </a:cubicBezTo>
                <a:cubicBezTo>
                  <a:pt x="8750173" y="77577"/>
                  <a:pt x="8755912" y="83311"/>
                  <a:pt x="8761989" y="89382"/>
                </a:cubicBezTo>
                <a:cubicBezTo>
                  <a:pt x="8766040" y="95453"/>
                  <a:pt x="8769753" y="101187"/>
                  <a:pt x="8773804" y="107258"/>
                </a:cubicBezTo>
                <a:cubicBezTo>
                  <a:pt x="8777856" y="114341"/>
                  <a:pt x="8781569" y="121087"/>
                  <a:pt x="8785620" y="128170"/>
                </a:cubicBezTo>
                <a:cubicBezTo>
                  <a:pt x="8789672" y="135253"/>
                  <a:pt x="8793723" y="141999"/>
                  <a:pt x="8797774" y="149082"/>
                </a:cubicBezTo>
                <a:cubicBezTo>
                  <a:pt x="8800812" y="156840"/>
                  <a:pt x="8803513" y="164935"/>
                  <a:pt x="8806551" y="172693"/>
                </a:cubicBezTo>
                <a:cubicBezTo>
                  <a:pt x="8808577" y="180788"/>
                  <a:pt x="8810603" y="188545"/>
                  <a:pt x="8812628" y="196640"/>
                </a:cubicBezTo>
                <a:cubicBezTo>
                  <a:pt x="8813641" y="204398"/>
                  <a:pt x="8814654" y="212493"/>
                  <a:pt x="8815666" y="220588"/>
                </a:cubicBezTo>
                <a:cubicBezTo>
                  <a:pt x="8815666" y="228345"/>
                  <a:pt x="8815666" y="236440"/>
                  <a:pt x="8815666" y="244535"/>
                </a:cubicBezTo>
                <a:cubicBezTo>
                  <a:pt x="8839298" y="482999"/>
                  <a:pt x="8863268" y="721463"/>
                  <a:pt x="8886899" y="959927"/>
                </a:cubicBezTo>
                <a:cubicBezTo>
                  <a:pt x="8886899" y="968022"/>
                  <a:pt x="8886899" y="975780"/>
                  <a:pt x="8886899" y="983538"/>
                </a:cubicBezTo>
                <a:cubicBezTo>
                  <a:pt x="8885887" y="991633"/>
                  <a:pt x="8885211" y="999728"/>
                  <a:pt x="8884199" y="1007485"/>
                </a:cubicBezTo>
                <a:cubicBezTo>
                  <a:pt x="8882173" y="1015580"/>
                  <a:pt x="8880147" y="1023338"/>
                  <a:pt x="8878122" y="1031433"/>
                </a:cubicBezTo>
                <a:cubicBezTo>
                  <a:pt x="8875084" y="1039191"/>
                  <a:pt x="8872045" y="1047285"/>
                  <a:pt x="8869007" y="1055043"/>
                </a:cubicBezTo>
                <a:cubicBezTo>
                  <a:pt x="8864956" y="1062126"/>
                  <a:pt x="8861242" y="1068872"/>
                  <a:pt x="8857191" y="1075955"/>
                </a:cubicBezTo>
                <a:cubicBezTo>
                  <a:pt x="8853140" y="1083038"/>
                  <a:pt x="8849426" y="1089784"/>
                  <a:pt x="8845375" y="1096867"/>
                </a:cubicBezTo>
                <a:cubicBezTo>
                  <a:pt x="8841324" y="1102938"/>
                  <a:pt x="8837610" y="1108672"/>
                  <a:pt x="8833559" y="1114743"/>
                </a:cubicBezTo>
                <a:cubicBezTo>
                  <a:pt x="8827482" y="1120815"/>
                  <a:pt x="8821743" y="1126549"/>
                  <a:pt x="8815666" y="1132620"/>
                </a:cubicBezTo>
                <a:cubicBezTo>
                  <a:pt x="8809590" y="1138691"/>
                  <a:pt x="8803851" y="1144425"/>
                  <a:pt x="8797774" y="1150496"/>
                </a:cubicBezTo>
                <a:cubicBezTo>
                  <a:pt x="8791697" y="1154544"/>
                  <a:pt x="8785958" y="1158591"/>
                  <a:pt x="8779881" y="1162639"/>
                </a:cubicBezTo>
                <a:cubicBezTo>
                  <a:pt x="8772792" y="1167698"/>
                  <a:pt x="8766040" y="1172420"/>
                  <a:pt x="8758950" y="1177479"/>
                </a:cubicBezTo>
                <a:cubicBezTo>
                  <a:pt x="8751861" y="1180515"/>
                  <a:pt x="8745109" y="1183213"/>
                  <a:pt x="8738019" y="1186249"/>
                </a:cubicBezTo>
                <a:cubicBezTo>
                  <a:pt x="8730254" y="1189285"/>
                  <a:pt x="8722152" y="1192320"/>
                  <a:pt x="8714387" y="1195356"/>
                </a:cubicBezTo>
                <a:cubicBezTo>
                  <a:pt x="8706285" y="1197379"/>
                  <a:pt x="8698520" y="1199403"/>
                  <a:pt x="8690418" y="1201427"/>
                </a:cubicBezTo>
                <a:cubicBezTo>
                  <a:pt x="8682653" y="1202439"/>
                  <a:pt x="8674551" y="1203113"/>
                  <a:pt x="8666786" y="1204125"/>
                </a:cubicBezTo>
                <a:cubicBezTo>
                  <a:pt x="8658684" y="1205137"/>
                  <a:pt x="8650919" y="1206149"/>
                  <a:pt x="8642817" y="1207161"/>
                </a:cubicBezTo>
                <a:cubicBezTo>
                  <a:pt x="5761766" y="1207161"/>
                  <a:pt x="2881052" y="1207161"/>
                  <a:pt x="0" y="1207161"/>
                </a:cubicBezTo>
                <a:cubicBezTo>
                  <a:pt x="0" y="804774"/>
                  <a:pt x="0" y="402387"/>
                  <a:pt x="0" y="0"/>
                </a:cubicBezTo>
                <a:close/>
              </a:path>
            </a:pathLst>
          </a:custGeom>
          <a:solidFill>
            <a:schemeClr val="accent1"/>
          </a:solidFill>
        </p:spPr>
        <p:txBody>
          <a:bodyPr wrap="square" lIns="662400" rIns="720000" anchor="ctr">
            <a:noAutofit/>
          </a:bodyPr>
          <a:lstStyle>
            <a:lvl1pPr algn="l">
              <a:defRPr sz="34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C421E543-8E71-4E49-B74C-1AF8C6258B38}"/>
              </a:ext>
            </a:extLst>
          </p:cNvPr>
          <p:cNvSpPr>
            <a:spLocks noGrp="1"/>
          </p:cNvSpPr>
          <p:nvPr>
            <p:ph type="subTitle" idx="1"/>
          </p:nvPr>
        </p:nvSpPr>
        <p:spPr bwMode="gray">
          <a:xfrm>
            <a:off x="676277" y="6030365"/>
            <a:ext cx="8328024" cy="246062"/>
          </a:xfrm>
        </p:spPr>
        <p:txBody>
          <a:bodyPr/>
          <a:lstStyle>
            <a:lvl1pPr marL="0" indent="0" algn="l">
              <a:spcBef>
                <a:spcPts val="0"/>
              </a:spcBef>
              <a:buNone/>
              <a:defRPr sz="1800"/>
            </a:lvl1pPr>
            <a:lvl2pPr marL="0" indent="0" algn="l">
              <a:spcBef>
                <a:spcPts val="0"/>
              </a:spcBef>
              <a:buNone/>
              <a:defRPr sz="1800"/>
            </a:lvl2pPr>
            <a:lvl3pPr marL="0" indent="0" algn="l">
              <a:spcBef>
                <a:spcPts val="0"/>
              </a:spcBef>
              <a:buNone/>
              <a:defRPr sz="1800"/>
            </a:lvl3pPr>
            <a:lvl4pPr marL="0" indent="0" algn="l">
              <a:spcBef>
                <a:spcPts val="0"/>
              </a:spcBef>
              <a:buNone/>
              <a:defRPr sz="1800"/>
            </a:lvl4pPr>
            <a:lvl5pPr marL="0" indent="0" algn="l">
              <a:spcBef>
                <a:spcPts val="0"/>
              </a:spcBef>
              <a:buNone/>
              <a:defRPr sz="1800"/>
            </a:lvl5pPr>
            <a:lvl6pPr marL="0" indent="0" algn="l">
              <a:spcBef>
                <a:spcPts val="0"/>
              </a:spcBef>
              <a:buNone/>
              <a:defRPr sz="1800"/>
            </a:lvl6pPr>
            <a:lvl7pPr marL="0" indent="0" algn="l">
              <a:spcBef>
                <a:spcPts val="0"/>
              </a:spcBef>
              <a:buNone/>
              <a:defRPr sz="1800"/>
            </a:lvl7pPr>
            <a:lvl8pPr marL="0" indent="0" algn="l">
              <a:spcBef>
                <a:spcPts val="0"/>
              </a:spcBef>
              <a:buNone/>
              <a:defRPr sz="1800"/>
            </a:lvl8pPr>
            <a:lvl9pPr marL="0" indent="0" algn="l">
              <a:spcBef>
                <a:spcPts val="0"/>
              </a:spcBef>
              <a:buNone/>
              <a:defRPr sz="1800"/>
            </a:lvl9pPr>
          </a:lstStyle>
          <a:p>
            <a:pPr lvl="0"/>
            <a:r>
              <a:rPr lang="de-DE"/>
              <a:t>Master-Untertitelformat bearbeiten</a:t>
            </a:r>
            <a:endParaRPr lang="de-DE" dirty="0"/>
          </a:p>
        </p:txBody>
      </p:sp>
      <p:sp>
        <p:nvSpPr>
          <p:cNvPr id="4" name="Datumsplatzhalter 3">
            <a:extLst>
              <a:ext uri="{FF2B5EF4-FFF2-40B4-BE49-F238E27FC236}">
                <a16:creationId xmlns:a16="http://schemas.microsoft.com/office/drawing/2014/main" id="{B6096C49-6017-4F4C-9EC1-9537A9242FF8}"/>
              </a:ext>
            </a:extLst>
          </p:cNvPr>
          <p:cNvSpPr>
            <a:spLocks noGrp="1"/>
          </p:cNvSpPr>
          <p:nvPr>
            <p:ph type="dt" sz="half" idx="10"/>
          </p:nvPr>
        </p:nvSpPr>
        <p:spPr bwMode="gray">
          <a:xfrm>
            <a:off x="695324" y="6346762"/>
            <a:ext cx="1102520" cy="204015"/>
          </a:xfrm>
        </p:spPr>
        <p:txBody>
          <a:bodyPr anchor="t"/>
          <a:lstStyle>
            <a:lvl1pPr>
              <a:defRPr sz="1600">
                <a:solidFill>
                  <a:schemeClr val="tx1"/>
                </a:solidFill>
                <a:latin typeface="+mj-lt"/>
              </a:defRPr>
            </a:lvl1pPr>
            <a:lvl2pPr>
              <a:defRPr sz="1600">
                <a:solidFill>
                  <a:schemeClr val="tx1"/>
                </a:solidFill>
                <a:latin typeface="+mj-lt"/>
              </a:defRPr>
            </a:lvl2pPr>
            <a:lvl3pPr>
              <a:defRPr sz="1600">
                <a:solidFill>
                  <a:schemeClr val="tx1"/>
                </a:solidFill>
                <a:latin typeface="+mj-lt"/>
              </a:defRPr>
            </a:lvl3pPr>
            <a:lvl4pPr>
              <a:defRPr sz="1600">
                <a:solidFill>
                  <a:schemeClr val="tx1"/>
                </a:solidFill>
                <a:latin typeface="+mj-lt"/>
              </a:defRPr>
            </a:lvl4pPr>
            <a:lvl5pPr>
              <a:defRPr sz="1600">
                <a:solidFill>
                  <a:schemeClr val="tx1"/>
                </a:solidFill>
                <a:latin typeface="+mj-lt"/>
              </a:defRPr>
            </a:lvl5pPr>
            <a:lvl6pPr>
              <a:defRPr sz="1600">
                <a:solidFill>
                  <a:schemeClr val="tx1"/>
                </a:solidFill>
                <a:latin typeface="+mj-lt"/>
              </a:defRPr>
            </a:lvl6pPr>
            <a:lvl7pPr>
              <a:defRPr sz="1600">
                <a:solidFill>
                  <a:schemeClr val="tx1"/>
                </a:solidFill>
                <a:latin typeface="+mj-lt"/>
              </a:defRPr>
            </a:lvl7pPr>
            <a:lvl8pPr>
              <a:defRPr sz="1600">
                <a:solidFill>
                  <a:schemeClr val="tx1"/>
                </a:solidFill>
                <a:latin typeface="+mj-lt"/>
              </a:defRPr>
            </a:lvl8pPr>
            <a:lvl9pPr>
              <a:defRPr sz="1600">
                <a:solidFill>
                  <a:schemeClr val="tx1"/>
                </a:solidFill>
                <a:latin typeface="+mj-lt"/>
              </a:defRPr>
            </a:lvl9pPr>
          </a:lstStyle>
          <a:p>
            <a:r>
              <a:rPr lang="de-DE"/>
              <a:t>2021-11</a:t>
            </a:r>
            <a:endParaRPr lang="de-DE" dirty="0"/>
          </a:p>
        </p:txBody>
      </p:sp>
      <p:sp>
        <p:nvSpPr>
          <p:cNvPr id="5" name="Fußzeilenplatzhalter 4">
            <a:extLst>
              <a:ext uri="{FF2B5EF4-FFF2-40B4-BE49-F238E27FC236}">
                <a16:creationId xmlns:a16="http://schemas.microsoft.com/office/drawing/2014/main" id="{1083B1B4-F958-4775-8EF5-63201E5BD613}"/>
              </a:ext>
            </a:extLst>
          </p:cNvPr>
          <p:cNvSpPr>
            <a:spLocks noGrp="1"/>
          </p:cNvSpPr>
          <p:nvPr>
            <p:ph type="ftr" sz="quarter" idx="11"/>
          </p:nvPr>
        </p:nvSpPr>
        <p:spPr bwMode="gray">
          <a:xfrm>
            <a:off x="1946278" y="6393572"/>
            <a:ext cx="3244848" cy="131052"/>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4B8E2D39-0154-4B8F-879A-A8057ABE1642}"/>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pic>
        <p:nvPicPr>
          <p:cNvPr id="19" name="Grafik 18">
            <a:extLst>
              <a:ext uri="{FF2B5EF4-FFF2-40B4-BE49-F238E27FC236}">
                <a16:creationId xmlns:a16="http://schemas.microsoft.com/office/drawing/2014/main" id="{91D9B870-2448-44DC-91E6-ABCDD1769D9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9923704" y="5576036"/>
            <a:ext cx="1572971" cy="967983"/>
          </a:xfrm>
          <a:prstGeom prst="rect">
            <a:avLst/>
          </a:prstGeom>
        </p:spPr>
      </p:pic>
      <p:grpSp>
        <p:nvGrpSpPr>
          <p:cNvPr id="20" name="Gruppieren 19">
            <a:extLst>
              <a:ext uri="{FF2B5EF4-FFF2-40B4-BE49-F238E27FC236}">
                <a16:creationId xmlns:a16="http://schemas.microsoft.com/office/drawing/2014/main" id="{4EB57C29-2EC8-4C9F-B053-61C55D3AA14A}"/>
              </a:ext>
            </a:extLst>
          </p:cNvPr>
          <p:cNvGrpSpPr/>
          <p:nvPr/>
        </p:nvGrpSpPr>
        <p:grpSpPr>
          <a:xfrm>
            <a:off x="695325" y="-128588"/>
            <a:ext cx="11007812" cy="92747"/>
            <a:chOff x="695325" y="-128588"/>
            <a:chExt cx="11007812" cy="92747"/>
          </a:xfrm>
        </p:grpSpPr>
        <p:cxnSp>
          <p:nvCxnSpPr>
            <p:cNvPr id="21" name="Gerader Verbinder 20">
              <a:extLst>
                <a:ext uri="{FF2B5EF4-FFF2-40B4-BE49-F238E27FC236}">
                  <a16:creationId xmlns:a16="http://schemas.microsoft.com/office/drawing/2014/main" id="{81AB14E9-AB9D-4A9F-AA53-25CC9DF5183B}"/>
                </a:ext>
              </a:extLst>
            </p:cNvPr>
            <p:cNvCxnSpPr>
              <a:cxnSpLocks/>
            </p:cNvCxnSpPr>
            <p:nvPr/>
          </p:nvCxnSpPr>
          <p:spPr bwMode="gray">
            <a:xfrm flipV="1">
              <a:off x="69532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0FD5A5D-73C7-4E54-924B-0E901F52814D}"/>
                </a:ext>
              </a:extLst>
            </p:cNvPr>
            <p:cNvSpPr txBox="1"/>
            <p:nvPr/>
          </p:nvSpPr>
          <p:spPr bwMode="gray">
            <a:xfrm>
              <a:off x="72866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cxnSp>
          <p:nvCxnSpPr>
            <p:cNvPr id="23" name="Gerader Verbinder 22">
              <a:extLst>
                <a:ext uri="{FF2B5EF4-FFF2-40B4-BE49-F238E27FC236}">
                  <a16:creationId xmlns:a16="http://schemas.microsoft.com/office/drawing/2014/main" id="{BCBE5A70-0C62-4084-B280-CAAF0C5CCC67}"/>
                </a:ext>
              </a:extLst>
            </p:cNvPr>
            <p:cNvCxnSpPr>
              <a:cxnSpLocks/>
            </p:cNvCxnSpPr>
            <p:nvPr/>
          </p:nvCxnSpPr>
          <p:spPr bwMode="gray">
            <a:xfrm flipV="1">
              <a:off x="11496675" y="-128588"/>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89CC6E02-A828-4F7F-AD39-B65D0DD91667}"/>
                </a:ext>
              </a:extLst>
            </p:cNvPr>
            <p:cNvSpPr txBox="1"/>
            <p:nvPr/>
          </p:nvSpPr>
          <p:spPr bwMode="gray">
            <a:xfrm>
              <a:off x="11530013" y="-118941"/>
              <a:ext cx="173124" cy="83100"/>
            </a:xfrm>
            <a:prstGeom prst="rect">
              <a:avLst/>
            </a:prstGeom>
            <a:noFill/>
          </p:spPr>
          <p:txBody>
            <a:bodyPr wrap="none" lIns="0" tIns="0" rIns="0" bIns="0" rtlCol="0" anchor="ctr">
              <a:spAutoFit/>
            </a:bodyPr>
            <a:lstStyle/>
            <a:p>
              <a:pPr algn="l">
                <a:lnSpc>
                  <a:spcPct val="90000"/>
                </a:lnSpc>
              </a:pPr>
              <a:r>
                <a:rPr lang="de-DE" sz="600" dirty="0">
                  <a:solidFill>
                    <a:schemeClr val="accent1"/>
                  </a:solidFill>
                </a:rPr>
                <a:t>15,00</a:t>
              </a:r>
            </a:p>
          </p:txBody>
        </p:sp>
      </p:grpSp>
      <p:sp>
        <p:nvSpPr>
          <p:cNvPr id="41" name="Textplatzhalter 13">
            <a:extLst>
              <a:ext uri="{FF2B5EF4-FFF2-40B4-BE49-F238E27FC236}">
                <a16:creationId xmlns:a16="http://schemas.microsoft.com/office/drawing/2014/main" id="{5FE13525-BE0C-41C3-A145-7248432F9720}"/>
              </a:ext>
            </a:extLst>
          </p:cNvPr>
          <p:cNvSpPr>
            <a:spLocks noGrp="1"/>
          </p:cNvSpPr>
          <p:nvPr>
            <p:ph type="body" sz="quarter" idx="15"/>
          </p:nvPr>
        </p:nvSpPr>
        <p:spPr>
          <a:xfrm>
            <a:off x="1903414" y="6346762"/>
            <a:ext cx="3330575" cy="224673"/>
          </a:xfrm>
          <a:solidFill>
            <a:schemeClr val="bg1"/>
          </a:solidFill>
        </p:spPr>
        <p:txBody>
          <a:bodyPr/>
          <a:lstStyle>
            <a:lvl1pPr marL="0" indent="0">
              <a:lnSpc>
                <a:spcPct val="100000"/>
              </a:lnSpc>
              <a:spcBef>
                <a:spcPts val="0"/>
              </a:spcBef>
              <a:buFont typeface="Arial" panose="020B0604020202020204" pitchFamily="34" charset="0"/>
              <a:buNone/>
              <a:defRPr sz="1600">
                <a:latin typeface="+mj-lt"/>
              </a:defRPr>
            </a:lvl1pPr>
            <a:lvl2pPr marL="0" indent="0">
              <a:lnSpc>
                <a:spcPct val="100000"/>
              </a:lnSpc>
              <a:spcBef>
                <a:spcPts val="0"/>
              </a:spcBef>
              <a:buNone/>
              <a:defRPr sz="1600">
                <a:latin typeface="+mj-lt"/>
              </a:defRPr>
            </a:lvl2pPr>
            <a:lvl3pPr marL="0" indent="0">
              <a:lnSpc>
                <a:spcPct val="100000"/>
              </a:lnSpc>
              <a:spcBef>
                <a:spcPts val="0"/>
              </a:spcBef>
              <a:buNone/>
              <a:defRPr sz="1600">
                <a:latin typeface="+mj-lt"/>
              </a:defRPr>
            </a:lvl3pPr>
            <a:lvl4pPr marL="0" indent="0">
              <a:lnSpc>
                <a:spcPct val="100000"/>
              </a:lnSpc>
              <a:spcBef>
                <a:spcPts val="0"/>
              </a:spcBef>
              <a:buNone/>
              <a:defRPr sz="1600">
                <a:latin typeface="+mj-lt"/>
              </a:defRPr>
            </a:lvl4pPr>
            <a:lvl5pPr marL="0" indent="0">
              <a:lnSpc>
                <a:spcPct val="100000"/>
              </a:lnSpc>
              <a:spcBef>
                <a:spcPts val="0"/>
              </a:spcBef>
              <a:buNone/>
              <a:defRPr sz="1600">
                <a:latin typeface="+mj-lt"/>
              </a:defRPr>
            </a:lvl5pPr>
            <a:lvl6pPr marL="0" indent="0">
              <a:lnSpc>
                <a:spcPct val="100000"/>
              </a:lnSpc>
              <a:spcBef>
                <a:spcPts val="0"/>
              </a:spcBef>
              <a:buNone/>
              <a:defRPr sz="1600">
                <a:latin typeface="+mj-lt"/>
              </a:defRPr>
            </a:lvl6pPr>
            <a:lvl7pPr marL="0" indent="0">
              <a:lnSpc>
                <a:spcPct val="100000"/>
              </a:lnSpc>
              <a:spcBef>
                <a:spcPts val="0"/>
              </a:spcBef>
              <a:buNone/>
              <a:defRPr sz="1600">
                <a:latin typeface="+mj-lt"/>
              </a:defRPr>
            </a:lvl7pPr>
            <a:lvl8pPr marL="0" indent="0">
              <a:lnSpc>
                <a:spcPct val="100000"/>
              </a:lnSpc>
              <a:spcBef>
                <a:spcPts val="0"/>
              </a:spcBef>
              <a:buNone/>
              <a:defRPr sz="1600">
                <a:latin typeface="+mj-lt"/>
              </a:defRPr>
            </a:lvl8pPr>
            <a:lvl9pPr marL="0" indent="0">
              <a:lnSpc>
                <a:spcPct val="100000"/>
              </a:lnSpc>
              <a:spcBef>
                <a:spcPts val="0"/>
              </a:spcBef>
              <a:buNone/>
              <a:defRPr sz="1600">
                <a:latin typeface="+mj-lt"/>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43" name="Gruppieren 42">
            <a:extLst>
              <a:ext uri="{FF2B5EF4-FFF2-40B4-BE49-F238E27FC236}">
                <a16:creationId xmlns:a16="http://schemas.microsoft.com/office/drawing/2014/main" id="{8BAE67FB-3E50-423E-8E82-5A8D0D13F490}"/>
              </a:ext>
            </a:extLst>
          </p:cNvPr>
          <p:cNvGrpSpPr/>
          <p:nvPr/>
        </p:nvGrpSpPr>
        <p:grpSpPr>
          <a:xfrm>
            <a:off x="-195728" y="1449388"/>
            <a:ext cx="134652" cy="5000627"/>
            <a:chOff x="-195728" y="1449388"/>
            <a:chExt cx="134652" cy="5000627"/>
          </a:xfrm>
        </p:grpSpPr>
        <p:cxnSp>
          <p:nvCxnSpPr>
            <p:cNvPr id="44" name="Gerader Verbinder 43">
              <a:extLst>
                <a:ext uri="{FF2B5EF4-FFF2-40B4-BE49-F238E27FC236}">
                  <a16:creationId xmlns:a16="http://schemas.microsoft.com/office/drawing/2014/main" id="{E851A433-06B4-445A-AB5B-9E24DF8CF6F8}"/>
                </a:ext>
              </a:extLst>
            </p:cNvPr>
            <p:cNvCxnSpPr>
              <a:cxnSpLocks/>
            </p:cNvCxnSpPr>
            <p:nvPr/>
          </p:nvCxnSpPr>
          <p:spPr bwMode="gray">
            <a:xfrm rot="16200000" flipV="1">
              <a:off x="-103020" y="1407444"/>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CAE70916-0A5A-4296-867C-41DEFE090F6C}"/>
                </a:ext>
              </a:extLst>
            </p:cNvPr>
            <p:cNvSpPr txBox="1"/>
            <p:nvPr/>
          </p:nvSpPr>
          <p:spPr bwMode="gray">
            <a:xfrm>
              <a:off x="-195728" y="1507578"/>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5,50</a:t>
              </a:r>
            </a:p>
          </p:txBody>
        </p:sp>
        <p:cxnSp>
          <p:nvCxnSpPr>
            <p:cNvPr id="46" name="Gerader Verbinder 45">
              <a:extLst>
                <a:ext uri="{FF2B5EF4-FFF2-40B4-BE49-F238E27FC236}">
                  <a16:creationId xmlns:a16="http://schemas.microsoft.com/office/drawing/2014/main" id="{E3BA7C5E-987E-4659-BEE4-3D2DD732CD9A}"/>
                </a:ext>
              </a:extLst>
            </p:cNvPr>
            <p:cNvCxnSpPr>
              <a:cxnSpLocks/>
            </p:cNvCxnSpPr>
            <p:nvPr/>
          </p:nvCxnSpPr>
          <p:spPr bwMode="gray">
            <a:xfrm rot="16200000" flipV="1">
              <a:off x="-103020" y="6266781"/>
              <a:ext cx="0" cy="83888"/>
            </a:xfrm>
            <a:prstGeom prst="line">
              <a:avLst/>
            </a:prstGeom>
            <a:ln>
              <a:tailEnd type="oval" w="sm" len="sm"/>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CBF0C778-1F95-4332-B428-F1A21B7C8171}"/>
                </a:ext>
              </a:extLst>
            </p:cNvPr>
            <p:cNvSpPr txBox="1"/>
            <p:nvPr/>
          </p:nvSpPr>
          <p:spPr bwMode="gray">
            <a:xfrm>
              <a:off x="-195728" y="6366915"/>
              <a:ext cx="134652" cy="83100"/>
            </a:xfrm>
            <a:prstGeom prst="rect">
              <a:avLst/>
            </a:prstGeom>
            <a:noFill/>
          </p:spPr>
          <p:txBody>
            <a:bodyPr wrap="none" lIns="0" tIns="0" rIns="0" bIns="0" rtlCol="0" anchor="ctr">
              <a:spAutoFit/>
            </a:bodyPr>
            <a:lstStyle/>
            <a:p>
              <a:pPr algn="r">
                <a:lnSpc>
                  <a:spcPct val="90000"/>
                </a:lnSpc>
              </a:pPr>
              <a:r>
                <a:rPr lang="de-DE" sz="600" dirty="0">
                  <a:solidFill>
                    <a:schemeClr val="accent1"/>
                  </a:solidFill>
                </a:rPr>
                <a:t>8,00</a:t>
              </a:r>
            </a:p>
          </p:txBody>
        </p:sp>
      </p:grpSp>
    </p:spTree>
    <p:extLst>
      <p:ext uri="{BB962C8B-B14F-4D97-AF65-F5344CB8AC3E}">
        <p14:creationId xmlns:p14="http://schemas.microsoft.com/office/powerpoint/2010/main" val="2924340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noProof="0"/>
              <a:t>Mastertitelformat bearbeiten</a:t>
            </a:r>
            <a:endParaRPr lang="en-US" noProof="0"/>
          </a:p>
        </p:txBody>
      </p:sp>
      <p:sp>
        <p:nvSpPr>
          <p:cNvPr id="4" name="Date Placehold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noProof="0"/>
              <a:t>June 2022</a:t>
            </a:r>
            <a:endParaRPr lang="en-US" noProof="0"/>
          </a:p>
        </p:txBody>
      </p:sp>
      <p:sp>
        <p:nvSpPr>
          <p:cNvPr id="5" name="Footer Placehold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en-US" noProof="0"/>
              <a:t>GRAMMER Corporate Presentation</a:t>
            </a:r>
          </a:p>
        </p:txBody>
      </p:sp>
      <p:sp>
        <p:nvSpPr>
          <p:cNvPr id="6" name="Slide Number Placehold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en-US" noProof="0" smtClean="0"/>
              <a:t>‹#›</a:t>
            </a:fld>
            <a:endParaRPr lang="en-US" noProof="0"/>
          </a:p>
        </p:txBody>
      </p:sp>
    </p:spTree>
    <p:extLst>
      <p:ext uri="{BB962C8B-B14F-4D97-AF65-F5344CB8AC3E}">
        <p14:creationId xmlns:p14="http://schemas.microsoft.com/office/powerpoint/2010/main" val="2181700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770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dirty="0"/>
          </a:p>
        </p:txBody>
      </p:sp>
      <p:sp>
        <p:nvSpPr>
          <p:cNvPr id="7" name="Textplatzhalter 7">
            <a:extLst>
              <a:ext uri="{FF2B5EF4-FFF2-40B4-BE49-F238E27FC236}">
                <a16:creationId xmlns:a16="http://schemas.microsoft.com/office/drawing/2014/main" id="{D3977255-BA2C-4DCB-8A76-DA6F878823ED}"/>
              </a:ext>
            </a:extLst>
          </p:cNvPr>
          <p:cNvSpPr>
            <a:spLocks noGrp="1"/>
          </p:cNvSpPr>
          <p:nvPr>
            <p:ph type="body" sz="quarter" idx="13"/>
          </p:nvPr>
        </p:nvSpPr>
        <p:spPr bwMode="gray">
          <a:xfrm>
            <a:off x="671510" y="1398020"/>
            <a:ext cx="9348790" cy="4908323"/>
          </a:xfrm>
        </p:spPr>
        <p:txBody>
          <a:bodyPr/>
          <a:lstStyle>
            <a:lvl1pPr marL="360000" indent="-360000">
              <a:spcBef>
                <a:spcPts val="1400"/>
              </a:spcBef>
              <a:buClr>
                <a:schemeClr val="accent2"/>
              </a:buClr>
              <a:buFont typeface="+mj-lt"/>
              <a:buAutoNum type="arabicPeriod"/>
              <a:defRPr sz="2200"/>
            </a:lvl1pPr>
            <a:lvl2pPr marL="360000" indent="-360000">
              <a:spcBef>
                <a:spcPts val="1400"/>
              </a:spcBef>
              <a:buClr>
                <a:schemeClr val="accent2"/>
              </a:buClr>
              <a:buFont typeface="+mj-lt"/>
              <a:buAutoNum type="arabicPeriod"/>
              <a:defRPr sz="2200"/>
            </a:lvl2pPr>
            <a:lvl3pPr marL="360000" indent="-360000">
              <a:spcBef>
                <a:spcPts val="1400"/>
              </a:spcBef>
              <a:buClr>
                <a:schemeClr val="accent2"/>
              </a:buClr>
              <a:buFont typeface="+mj-lt"/>
              <a:buAutoNum type="arabicPeriod"/>
              <a:defRPr sz="2200"/>
            </a:lvl3pPr>
            <a:lvl4pPr marL="360000" indent="-360000">
              <a:spcBef>
                <a:spcPts val="1400"/>
              </a:spcBef>
              <a:buClr>
                <a:schemeClr val="accent2"/>
              </a:buClr>
              <a:buFont typeface="+mj-lt"/>
              <a:buAutoNum type="arabicPeriod"/>
              <a:defRPr sz="2200"/>
            </a:lvl4pPr>
            <a:lvl5pPr marL="360000" indent="-360000">
              <a:spcBef>
                <a:spcPts val="1400"/>
              </a:spcBef>
              <a:buClr>
                <a:schemeClr val="accent2"/>
              </a:buClr>
              <a:buFont typeface="+mj-lt"/>
              <a:buAutoNum type="arabicPeriod"/>
              <a:defRPr sz="2200"/>
            </a:lvl5pPr>
            <a:lvl6pPr marL="360000" indent="-360000">
              <a:spcBef>
                <a:spcPts val="1400"/>
              </a:spcBef>
              <a:buClr>
                <a:schemeClr val="accent2"/>
              </a:buClr>
              <a:buFont typeface="+mj-lt"/>
              <a:buAutoNum type="arabicPeriod"/>
              <a:defRPr sz="2200"/>
            </a:lvl6pPr>
            <a:lvl7pPr marL="360000" indent="-360000">
              <a:spcBef>
                <a:spcPts val="1400"/>
              </a:spcBef>
              <a:buClr>
                <a:schemeClr val="accent2"/>
              </a:buClr>
              <a:buFont typeface="+mj-lt"/>
              <a:buAutoNum type="arabicPeriod"/>
              <a:defRPr sz="2200"/>
            </a:lvl7pPr>
            <a:lvl8pPr marL="360000" indent="-360000">
              <a:spcBef>
                <a:spcPts val="1400"/>
              </a:spcBef>
              <a:buClr>
                <a:schemeClr val="accent2"/>
              </a:buClr>
              <a:buFont typeface="+mj-lt"/>
              <a:buAutoNum type="arabicPeriod"/>
              <a:defRPr sz="2200"/>
            </a:lvl8pPr>
            <a:lvl9pPr marL="360000" indent="-360000">
              <a:spcBef>
                <a:spcPts val="1400"/>
              </a:spcBef>
              <a:buClr>
                <a:schemeClr val="accent2"/>
              </a:buClr>
              <a:buFont typeface="+mj-lt"/>
              <a:buAutoNum type="arabicPeriod"/>
              <a:defRPr sz="2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a:extLst>
              <a:ext uri="{FF2B5EF4-FFF2-40B4-BE49-F238E27FC236}">
                <a16:creationId xmlns:a16="http://schemas.microsoft.com/office/drawing/2014/main" id="{FD467594-0F48-4F1F-BC06-1E547EA29831}"/>
              </a:ext>
            </a:extLst>
          </p:cNvPr>
          <p:cNvSpPr>
            <a:spLocks noGrp="1"/>
          </p:cNvSpPr>
          <p:nvPr>
            <p:ph type="body" sz="quarter" idx="14"/>
          </p:nvPr>
        </p:nvSpPr>
        <p:spPr bwMode="gray">
          <a:xfrm>
            <a:off x="10236201" y="1398021"/>
            <a:ext cx="1260474" cy="4908322"/>
          </a:xfrm>
        </p:spPr>
        <p:txBody>
          <a:bodyPr/>
          <a:lstStyle>
            <a:lvl1pPr marL="0" indent="0" algn="r">
              <a:spcBef>
                <a:spcPts val="1400"/>
              </a:spcBef>
              <a:buClr>
                <a:schemeClr val="accent2"/>
              </a:buClr>
              <a:buFont typeface="+mj-lt"/>
              <a:buNone/>
              <a:defRPr sz="2200"/>
            </a:lvl1pPr>
            <a:lvl2pPr marL="0" indent="0" algn="r">
              <a:spcBef>
                <a:spcPts val="1400"/>
              </a:spcBef>
              <a:buClr>
                <a:schemeClr val="accent2"/>
              </a:buClr>
              <a:buFont typeface="+mj-lt"/>
              <a:buNone/>
              <a:defRPr sz="2200"/>
            </a:lvl2pPr>
            <a:lvl3pPr marL="0" indent="0" algn="r">
              <a:spcBef>
                <a:spcPts val="1400"/>
              </a:spcBef>
              <a:buClr>
                <a:schemeClr val="accent2"/>
              </a:buClr>
              <a:buFont typeface="+mj-lt"/>
              <a:buNone/>
              <a:defRPr sz="2200"/>
            </a:lvl3pPr>
            <a:lvl4pPr marL="0" indent="0" algn="r">
              <a:spcBef>
                <a:spcPts val="1400"/>
              </a:spcBef>
              <a:buClr>
                <a:schemeClr val="accent2"/>
              </a:buClr>
              <a:buFont typeface="+mj-lt"/>
              <a:buNone/>
              <a:defRPr sz="2200"/>
            </a:lvl4pPr>
            <a:lvl5pPr marL="0" indent="0" algn="r">
              <a:spcBef>
                <a:spcPts val="1400"/>
              </a:spcBef>
              <a:buClr>
                <a:schemeClr val="accent2"/>
              </a:buClr>
              <a:buFont typeface="+mj-lt"/>
              <a:buNone/>
              <a:defRPr sz="2200"/>
            </a:lvl5pPr>
            <a:lvl6pPr marL="0" indent="0" algn="r">
              <a:spcBef>
                <a:spcPts val="1400"/>
              </a:spcBef>
              <a:buClr>
                <a:schemeClr val="accent2"/>
              </a:buClr>
              <a:buFont typeface="+mj-lt"/>
              <a:buNone/>
              <a:defRPr sz="2200"/>
            </a:lvl6pPr>
            <a:lvl7pPr marL="0" indent="0" algn="r">
              <a:spcBef>
                <a:spcPts val="1400"/>
              </a:spcBef>
              <a:buClr>
                <a:schemeClr val="accent2"/>
              </a:buClr>
              <a:buFont typeface="+mj-lt"/>
              <a:buNone/>
              <a:defRPr sz="2200"/>
            </a:lvl7pPr>
            <a:lvl8pPr marL="0" indent="0" algn="r">
              <a:spcBef>
                <a:spcPts val="1400"/>
              </a:spcBef>
              <a:buClr>
                <a:schemeClr val="accent2"/>
              </a:buClr>
              <a:buFont typeface="+mj-lt"/>
              <a:buNone/>
              <a:defRPr sz="2200"/>
            </a:lvl8pPr>
            <a:lvl9pPr marL="0" indent="0" algn="r">
              <a:spcBef>
                <a:spcPts val="1400"/>
              </a:spcBef>
              <a:buClr>
                <a:schemeClr val="accent2"/>
              </a:buClr>
              <a:buFont typeface="+mj-lt"/>
              <a:buNone/>
              <a:defRPr sz="2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5944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lvl1pPr>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1CE041DA-45EB-4EB6-A05B-97A211059B1E}"/>
              </a:ext>
            </a:extLst>
          </p:cNvPr>
          <p:cNvSpPr>
            <a:spLocks noGrp="1"/>
          </p:cNvSpPr>
          <p:nvPr>
            <p:ph idx="1"/>
          </p:nvPr>
        </p:nvSpPr>
        <p:spPr bwMode="gray"/>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Tree>
    <p:extLst>
      <p:ext uri="{BB962C8B-B14F-4D97-AF65-F5344CB8AC3E}">
        <p14:creationId xmlns:p14="http://schemas.microsoft.com/office/powerpoint/2010/main" val="2517846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a:xfrm>
            <a:off x="661988" y="246874"/>
            <a:ext cx="9358312" cy="433388"/>
          </a:xfrm>
        </p:spPr>
        <p:txBody>
          <a:bodyPr/>
          <a:lstStyle>
            <a:lvl1pPr>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1CE041DA-45EB-4EB6-A05B-97A211059B1E}"/>
              </a:ext>
            </a:extLst>
          </p:cNvPr>
          <p:cNvSpPr>
            <a:spLocks noGrp="1"/>
          </p:cNvSpPr>
          <p:nvPr>
            <p:ph idx="1"/>
          </p:nvPr>
        </p:nvSpPr>
        <p:spPr bwMode="gray"/>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7" name="Untertitel 2">
            <a:extLst>
              <a:ext uri="{FF2B5EF4-FFF2-40B4-BE49-F238E27FC236}">
                <a16:creationId xmlns:a16="http://schemas.microsoft.com/office/drawing/2014/main" id="{32AF1BA6-45AE-4BBF-B844-CDBF16CC96E3}"/>
              </a:ext>
            </a:extLst>
          </p:cNvPr>
          <p:cNvSpPr>
            <a:spLocks noGrp="1"/>
          </p:cNvSpPr>
          <p:nvPr>
            <p:ph type="subTitle" idx="13"/>
          </p:nvPr>
        </p:nvSpPr>
        <p:spPr bwMode="gray">
          <a:xfrm>
            <a:off x="673896" y="699295"/>
            <a:ext cx="9346404" cy="246062"/>
          </a:xfrm>
        </p:spPr>
        <p:txBody>
          <a:bodyPr/>
          <a:lstStyle>
            <a:lvl1pPr marL="0" indent="0" algn="l">
              <a:spcBef>
                <a:spcPts val="0"/>
              </a:spcBef>
              <a:buNone/>
              <a:defRPr sz="2000"/>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pPr lvl="0"/>
            <a:r>
              <a:rPr lang="de-DE"/>
              <a:t>Master-Untertitelformat bearbeiten</a:t>
            </a:r>
            <a:endParaRPr lang="de-DE" dirty="0"/>
          </a:p>
        </p:txBody>
      </p:sp>
    </p:spTree>
    <p:extLst>
      <p:ext uri="{BB962C8B-B14F-4D97-AF65-F5344CB8AC3E}">
        <p14:creationId xmlns:p14="http://schemas.microsoft.com/office/powerpoint/2010/main" val="31535443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Textplatzhalter 7">
            <a:extLst>
              <a:ext uri="{FF2B5EF4-FFF2-40B4-BE49-F238E27FC236}">
                <a16:creationId xmlns:a16="http://schemas.microsoft.com/office/drawing/2014/main" id="{B373A2BF-560B-40BD-9899-D5E8005132A5}"/>
              </a:ext>
            </a:extLst>
          </p:cNvPr>
          <p:cNvSpPr>
            <a:spLocks noGrp="1"/>
          </p:cNvSpPr>
          <p:nvPr>
            <p:ph type="body" sz="quarter" idx="13"/>
          </p:nvPr>
        </p:nvSpPr>
        <p:spPr bwMode="gray">
          <a:xfrm>
            <a:off x="671510"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7">
            <a:extLst>
              <a:ext uri="{FF2B5EF4-FFF2-40B4-BE49-F238E27FC236}">
                <a16:creationId xmlns:a16="http://schemas.microsoft.com/office/drawing/2014/main" id="{452B456D-63B1-4D17-8B22-9960AB19E32D}"/>
              </a:ext>
            </a:extLst>
          </p:cNvPr>
          <p:cNvSpPr>
            <a:spLocks noGrp="1"/>
          </p:cNvSpPr>
          <p:nvPr>
            <p:ph type="body" sz="quarter" idx="14"/>
          </p:nvPr>
        </p:nvSpPr>
        <p:spPr bwMode="gray">
          <a:xfrm>
            <a:off x="6311818"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49489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8" name="Textplatzhalter 7">
            <a:extLst>
              <a:ext uri="{FF2B5EF4-FFF2-40B4-BE49-F238E27FC236}">
                <a16:creationId xmlns:a16="http://schemas.microsoft.com/office/drawing/2014/main" id="{B373A2BF-560B-40BD-9899-D5E8005132A5}"/>
              </a:ext>
            </a:extLst>
          </p:cNvPr>
          <p:cNvSpPr>
            <a:spLocks noGrp="1"/>
          </p:cNvSpPr>
          <p:nvPr>
            <p:ph type="body" sz="quarter" idx="13"/>
          </p:nvPr>
        </p:nvSpPr>
        <p:spPr bwMode="gray">
          <a:xfrm>
            <a:off x="671511"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7">
            <a:extLst>
              <a:ext uri="{FF2B5EF4-FFF2-40B4-BE49-F238E27FC236}">
                <a16:creationId xmlns:a16="http://schemas.microsoft.com/office/drawing/2014/main" id="{452B456D-63B1-4D17-8B22-9960AB19E32D}"/>
              </a:ext>
            </a:extLst>
          </p:cNvPr>
          <p:cNvSpPr>
            <a:spLocks noGrp="1"/>
          </p:cNvSpPr>
          <p:nvPr>
            <p:ph type="body" sz="quarter" idx="14"/>
          </p:nvPr>
        </p:nvSpPr>
        <p:spPr bwMode="gray">
          <a:xfrm>
            <a:off x="4351745"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extplatzhalter 7">
            <a:extLst>
              <a:ext uri="{FF2B5EF4-FFF2-40B4-BE49-F238E27FC236}">
                <a16:creationId xmlns:a16="http://schemas.microsoft.com/office/drawing/2014/main" id="{1981018F-2CE6-4FB2-910F-A4D098AA1A76}"/>
              </a:ext>
            </a:extLst>
          </p:cNvPr>
          <p:cNvSpPr>
            <a:spLocks noGrp="1"/>
          </p:cNvSpPr>
          <p:nvPr>
            <p:ph type="body" sz="quarter" idx="15"/>
          </p:nvPr>
        </p:nvSpPr>
        <p:spPr bwMode="gray">
          <a:xfrm>
            <a:off x="8031979" y="1398021"/>
            <a:ext cx="3464694"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40018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endParaRPr lang="de-DE" dirty="0"/>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p>
            <a:fld id="{835253C1-6FB7-43D9-B87E-B4075112F502}" type="slidenum">
              <a:rPr lang="de-DE" smtClean="0"/>
              <a:t>‹#›</a:t>
            </a:fld>
            <a:endParaRPr lang="de-DE"/>
          </a:p>
        </p:txBody>
      </p:sp>
      <p:sp>
        <p:nvSpPr>
          <p:cNvPr id="7" name="Inhaltsplatzhalter 6">
            <a:extLst>
              <a:ext uri="{FF2B5EF4-FFF2-40B4-BE49-F238E27FC236}">
                <a16:creationId xmlns:a16="http://schemas.microsoft.com/office/drawing/2014/main" id="{28A590AB-E37B-4E44-8E68-7B2773FDBB02}"/>
              </a:ext>
            </a:extLst>
          </p:cNvPr>
          <p:cNvSpPr>
            <a:spLocks noGrp="1"/>
          </p:cNvSpPr>
          <p:nvPr>
            <p:ph sz="quarter" idx="15"/>
          </p:nvPr>
        </p:nvSpPr>
        <p:spPr bwMode="gray">
          <a:xfrm>
            <a:off x="671509" y="1398021"/>
            <a:ext cx="5184855" cy="49083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Bildplatzhalter 11">
            <a:extLst>
              <a:ext uri="{FF2B5EF4-FFF2-40B4-BE49-F238E27FC236}">
                <a16:creationId xmlns:a16="http://schemas.microsoft.com/office/drawing/2014/main" id="{A3583A9E-65DE-4082-B262-1CC5D47C5FF2}"/>
              </a:ext>
            </a:extLst>
          </p:cNvPr>
          <p:cNvSpPr>
            <a:spLocks noGrp="1"/>
          </p:cNvSpPr>
          <p:nvPr>
            <p:ph type="pic" sz="quarter" idx="16"/>
          </p:nvPr>
        </p:nvSpPr>
        <p:spPr bwMode="gray">
          <a:xfrm>
            <a:off x="6338015" y="1451769"/>
            <a:ext cx="5158658" cy="4854574"/>
          </a:xfrm>
        </p:spPr>
        <p:txBody>
          <a:bodyPr tIns="0" bIns="900000" anchor="ctr"/>
          <a:lstStyle>
            <a:lvl1pPr algn="ctr">
              <a:defRPr sz="1800"/>
            </a:lvl1pPr>
          </a:lstStyle>
          <a:p>
            <a:r>
              <a:rPr lang="de-DE"/>
              <a:t>Bild durch Klicken auf Symbol hinzufügen</a:t>
            </a:r>
          </a:p>
        </p:txBody>
      </p:sp>
    </p:spTree>
    <p:extLst>
      <p:ext uri="{BB962C8B-B14F-4D97-AF65-F5344CB8AC3E}">
        <p14:creationId xmlns:p14="http://schemas.microsoft.com/office/powerpoint/2010/main" val="9450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ext + Bild groß">
    <p:spTree>
      <p:nvGrpSpPr>
        <p:cNvPr id="1" name=""/>
        <p:cNvGrpSpPr/>
        <p:nvPr/>
      </p:nvGrpSpPr>
      <p:grpSpPr>
        <a:xfrm>
          <a:off x="0" y="0"/>
          <a:ext cx="0" cy="0"/>
          <a:chOff x="0" y="0"/>
          <a:chExt cx="0" cy="0"/>
        </a:xfrm>
      </p:grpSpPr>
      <p:sp>
        <p:nvSpPr>
          <p:cNvPr id="8" name="Bildplatzhalter 11">
            <a:extLst>
              <a:ext uri="{FF2B5EF4-FFF2-40B4-BE49-F238E27FC236}">
                <a16:creationId xmlns:a16="http://schemas.microsoft.com/office/drawing/2014/main" id="{5AAC6092-DA8D-474C-80D7-2EE11442121F}"/>
              </a:ext>
            </a:extLst>
          </p:cNvPr>
          <p:cNvSpPr>
            <a:spLocks noGrp="1"/>
          </p:cNvSpPr>
          <p:nvPr>
            <p:ph type="pic" sz="quarter" idx="16"/>
          </p:nvPr>
        </p:nvSpPr>
        <p:spPr bwMode="gray">
          <a:xfrm>
            <a:off x="4325258" y="1165225"/>
            <a:ext cx="7866742" cy="5692775"/>
          </a:xfrm>
        </p:spPr>
        <p:txBody>
          <a:bodyPr tIns="0" bIns="900000" anchor="ctr"/>
          <a:lstStyle>
            <a:lvl1pPr algn="ctr">
              <a:defRPr sz="1800"/>
            </a:lvl1pPr>
          </a:lstStyle>
          <a:p>
            <a:r>
              <a:rPr lang="de-DE"/>
              <a:t>Bild durch Klicken auf Symbol hinzufügen</a:t>
            </a:r>
          </a:p>
        </p:txBody>
      </p:sp>
      <p:sp>
        <p:nvSpPr>
          <p:cNvPr id="2" name="Titel 1">
            <a:extLst>
              <a:ext uri="{FF2B5EF4-FFF2-40B4-BE49-F238E27FC236}">
                <a16:creationId xmlns:a16="http://schemas.microsoft.com/office/drawing/2014/main" id="{4AC3ABE5-A5D9-4E94-A53A-A9B80079E2B3}"/>
              </a:ext>
            </a:extLst>
          </p:cNvPr>
          <p:cNvSpPr>
            <a:spLocks noGrp="1"/>
          </p:cNvSpPr>
          <p:nvPr>
            <p:ph type="title"/>
          </p:nvPr>
        </p:nvSpPr>
        <p:spPr bwMode="gray"/>
        <p:txBody>
          <a:bodyPr/>
          <a:lstStyle/>
          <a:p>
            <a:r>
              <a:rPr lang="de-DE"/>
              <a:t>Mastertitelformat bearbeiten</a:t>
            </a:r>
          </a:p>
        </p:txBody>
      </p:sp>
      <p:sp>
        <p:nvSpPr>
          <p:cNvPr id="4" name="Datumsplatzhalter 3">
            <a:extLst>
              <a:ext uri="{FF2B5EF4-FFF2-40B4-BE49-F238E27FC236}">
                <a16:creationId xmlns:a16="http://schemas.microsoft.com/office/drawing/2014/main" id="{7359B76A-2736-481B-B05E-8130D67991AE}"/>
              </a:ext>
            </a:extLst>
          </p:cNvPr>
          <p:cNvSpPr>
            <a:spLocks noGrp="1"/>
          </p:cNvSpPr>
          <p:nvPr>
            <p:ph type="dt" sz="half" idx="10"/>
          </p:nvPr>
        </p:nvSpPr>
        <p:spPr bwMode="gray"/>
        <p:txBody>
          <a:bodyPr/>
          <a:lstStyle/>
          <a:p>
            <a:r>
              <a:rPr lang="de-DE"/>
              <a:t>2021-11</a:t>
            </a:r>
          </a:p>
        </p:txBody>
      </p:sp>
      <p:sp>
        <p:nvSpPr>
          <p:cNvPr id="5" name="Fußzeilenplatzhalter 4">
            <a:extLst>
              <a:ext uri="{FF2B5EF4-FFF2-40B4-BE49-F238E27FC236}">
                <a16:creationId xmlns:a16="http://schemas.microsoft.com/office/drawing/2014/main" id="{58EE8D03-309A-4EBF-BF4F-7CE679D34294}"/>
              </a:ext>
            </a:extLst>
          </p:cNvPr>
          <p:cNvSpPr>
            <a:spLocks noGrp="1"/>
          </p:cNvSpPr>
          <p:nvPr>
            <p:ph type="ftr" sz="quarter" idx="11"/>
          </p:nvPr>
        </p:nvSpPr>
        <p:spPr bwMode="gray"/>
        <p:txBody>
          <a:bodyPr/>
          <a:lstStyle/>
          <a:p>
            <a:r>
              <a:rPr lang="de-DE"/>
              <a:t>GRAMMER Division Commercial Vehicles</a:t>
            </a:r>
          </a:p>
        </p:txBody>
      </p:sp>
      <p:sp>
        <p:nvSpPr>
          <p:cNvPr id="6" name="Foliennummernplatzhalter 5">
            <a:extLst>
              <a:ext uri="{FF2B5EF4-FFF2-40B4-BE49-F238E27FC236}">
                <a16:creationId xmlns:a16="http://schemas.microsoft.com/office/drawing/2014/main" id="{12F40AB3-F0BD-44B0-BB4F-B0B4C6A46DCA}"/>
              </a:ext>
            </a:extLst>
          </p:cNvPr>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835253C1-6FB7-43D9-B87E-B4075112F502}" type="slidenum">
              <a:rPr lang="de-DE" smtClean="0"/>
              <a:pPr/>
              <a:t>‹#›</a:t>
            </a:fld>
            <a:endParaRPr lang="de-DE" dirty="0"/>
          </a:p>
        </p:txBody>
      </p:sp>
      <p:sp>
        <p:nvSpPr>
          <p:cNvPr id="9" name="Textplatzhalter 7">
            <a:extLst>
              <a:ext uri="{FF2B5EF4-FFF2-40B4-BE49-F238E27FC236}">
                <a16:creationId xmlns:a16="http://schemas.microsoft.com/office/drawing/2014/main" id="{D8104697-F7F6-4D03-B5DD-BFB232AED403}"/>
              </a:ext>
            </a:extLst>
          </p:cNvPr>
          <p:cNvSpPr>
            <a:spLocks noGrp="1"/>
          </p:cNvSpPr>
          <p:nvPr>
            <p:ph type="body" sz="quarter" idx="13"/>
          </p:nvPr>
        </p:nvSpPr>
        <p:spPr bwMode="gray">
          <a:xfrm>
            <a:off x="671511" y="1398021"/>
            <a:ext cx="3198296" cy="4908319"/>
          </a:xfrm>
        </p:spPr>
        <p:txBody>
          <a:bodyPr anchor="ctr"/>
          <a:lstStyle>
            <a:lvl1pPr marL="0" indent="0">
              <a:buFont typeface="Arial" panose="020B0604020202020204" pitchFamily="34" charset="0"/>
              <a:buNone/>
              <a:defRPr sz="2000"/>
            </a:lvl1pPr>
            <a:lvl2pPr marL="0" indent="0">
              <a:buNone/>
              <a:defRPr sz="2000"/>
            </a:lvl2pPr>
            <a:lvl3pPr marL="0" indent="0">
              <a:buNone/>
              <a:defRPr sz="2000"/>
            </a:lvl3pPr>
            <a:lvl4pPr marL="0" indent="0">
              <a:buNone/>
              <a:defRPr sz="2000"/>
            </a:lvl4pPr>
            <a:lvl5pPr marL="0" indent="0">
              <a:buNone/>
              <a:defRPr sz="2000"/>
            </a:lvl5pPr>
            <a:lvl6pPr marL="0" indent="0">
              <a:buNone/>
              <a:defRPr sz="2000"/>
            </a:lvl6pPr>
            <a:lvl7pPr marL="0" indent="0">
              <a:buNone/>
              <a:defRPr sz="2000"/>
            </a:lvl7pPr>
            <a:lvl8pPr marL="0" indent="0">
              <a:buNone/>
              <a:defRPr sz="2000"/>
            </a:lvl8pPr>
            <a:lvl9pPr marL="0" indent="0">
              <a:buNone/>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12" name="Gerader Verbinder 11">
            <a:extLst>
              <a:ext uri="{FF2B5EF4-FFF2-40B4-BE49-F238E27FC236}">
                <a16:creationId xmlns:a16="http://schemas.microsoft.com/office/drawing/2014/main" id="{9FFB2846-5F59-4F90-9787-7CEF24E92092}"/>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6B3161C5-A461-48F9-9110-94CB00F8D56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Tree>
    <p:extLst>
      <p:ext uri="{BB962C8B-B14F-4D97-AF65-F5344CB8AC3E}">
        <p14:creationId xmlns:p14="http://schemas.microsoft.com/office/powerpoint/2010/main" val="171665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DB1940C-4588-4D44-A6A4-43A7D8C23923}"/>
              </a:ext>
            </a:extLst>
          </p:cNvPr>
          <p:cNvSpPr>
            <a:spLocks noGrp="1"/>
          </p:cNvSpPr>
          <p:nvPr>
            <p:ph type="title"/>
          </p:nvPr>
        </p:nvSpPr>
        <p:spPr bwMode="gray">
          <a:xfrm>
            <a:off x="661988" y="576263"/>
            <a:ext cx="9358312" cy="433388"/>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2FD94F19-7A9F-4230-9465-A279B56FC927}"/>
              </a:ext>
            </a:extLst>
          </p:cNvPr>
          <p:cNvSpPr>
            <a:spLocks noGrp="1"/>
          </p:cNvSpPr>
          <p:nvPr>
            <p:ph type="body" idx="1"/>
          </p:nvPr>
        </p:nvSpPr>
        <p:spPr bwMode="gray">
          <a:xfrm>
            <a:off x="671511" y="1398021"/>
            <a:ext cx="10825163" cy="4908322"/>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36EFF1C-1C85-4657-A942-9771730F77AF}"/>
              </a:ext>
            </a:extLst>
          </p:cNvPr>
          <p:cNvSpPr>
            <a:spLocks noGrp="1"/>
          </p:cNvSpPr>
          <p:nvPr>
            <p:ph type="dt" sz="half" idx="2"/>
          </p:nvPr>
        </p:nvSpPr>
        <p:spPr bwMode="gray">
          <a:xfrm>
            <a:off x="695325" y="6520635"/>
            <a:ext cx="647700" cy="146050"/>
          </a:xfrm>
          <a:prstGeom prst="rect">
            <a:avLst/>
          </a:prstGeom>
        </p:spPr>
        <p:txBody>
          <a:bodyPr vert="horz" lIns="0" tIns="0" rIns="0" bIns="0" rtlCol="0" anchor="b">
            <a:noAutofit/>
          </a:bodyPr>
          <a:lstStyle>
            <a:lvl1pPr algn="l">
              <a:defRPr sz="1000">
                <a:solidFill>
                  <a:schemeClr val="bg1">
                    <a:lumMod val="65000"/>
                  </a:schemeClr>
                </a:solidFill>
              </a:defRPr>
            </a:lvl1pPr>
            <a:lvl2pPr marL="0">
              <a:defRPr sz="1000">
                <a:solidFill>
                  <a:schemeClr val="bg1">
                    <a:lumMod val="65000"/>
                  </a:schemeClr>
                </a:solidFill>
              </a:defRPr>
            </a:lvl2pPr>
            <a:lvl3pPr marL="0">
              <a:defRPr sz="1000">
                <a:solidFill>
                  <a:schemeClr val="bg1">
                    <a:lumMod val="65000"/>
                  </a:schemeClr>
                </a:solidFill>
              </a:defRPr>
            </a:lvl3pPr>
            <a:lvl4pPr marL="0">
              <a:defRPr sz="1000">
                <a:solidFill>
                  <a:schemeClr val="bg1">
                    <a:lumMod val="65000"/>
                  </a:schemeClr>
                </a:solidFill>
              </a:defRPr>
            </a:lvl4pPr>
            <a:lvl5pPr marL="0">
              <a:defRPr sz="1000">
                <a:solidFill>
                  <a:schemeClr val="bg1">
                    <a:lumMod val="65000"/>
                  </a:schemeClr>
                </a:solidFill>
              </a:defRPr>
            </a:lvl5pPr>
            <a:lvl6pPr marL="0">
              <a:defRPr sz="1000">
                <a:solidFill>
                  <a:schemeClr val="bg1">
                    <a:lumMod val="65000"/>
                  </a:schemeClr>
                </a:solidFill>
              </a:defRPr>
            </a:lvl6pPr>
            <a:lvl7pPr marL="0">
              <a:defRPr sz="1000">
                <a:solidFill>
                  <a:schemeClr val="bg1">
                    <a:lumMod val="65000"/>
                  </a:schemeClr>
                </a:solidFill>
              </a:defRPr>
            </a:lvl7pPr>
            <a:lvl8pPr marL="0">
              <a:defRPr sz="1000">
                <a:solidFill>
                  <a:schemeClr val="bg1">
                    <a:lumMod val="65000"/>
                  </a:schemeClr>
                </a:solidFill>
              </a:defRPr>
            </a:lvl8pPr>
            <a:lvl9pPr marL="0">
              <a:defRPr sz="1000">
                <a:solidFill>
                  <a:schemeClr val="bg1">
                    <a:lumMod val="65000"/>
                  </a:schemeClr>
                </a:solidFill>
              </a:defRPr>
            </a:lvl9pPr>
          </a:lstStyle>
          <a:p>
            <a:r>
              <a:rPr lang="de-DE"/>
              <a:t>2021-11</a:t>
            </a:r>
            <a:endParaRPr lang="de-DE" dirty="0"/>
          </a:p>
        </p:txBody>
      </p:sp>
      <p:sp>
        <p:nvSpPr>
          <p:cNvPr id="5" name="Fußzeilenplatzhalter 4">
            <a:extLst>
              <a:ext uri="{FF2B5EF4-FFF2-40B4-BE49-F238E27FC236}">
                <a16:creationId xmlns:a16="http://schemas.microsoft.com/office/drawing/2014/main" id="{3C0058C8-8C91-4AF4-8A6F-2CE02439B110}"/>
              </a:ext>
            </a:extLst>
          </p:cNvPr>
          <p:cNvSpPr>
            <a:spLocks noGrp="1"/>
          </p:cNvSpPr>
          <p:nvPr>
            <p:ph type="ftr" sz="quarter" idx="3"/>
          </p:nvPr>
        </p:nvSpPr>
        <p:spPr bwMode="gray">
          <a:xfrm>
            <a:off x="1422400" y="6520635"/>
            <a:ext cx="3330575" cy="146050"/>
          </a:xfrm>
          <a:prstGeom prst="rect">
            <a:avLst/>
          </a:prstGeom>
        </p:spPr>
        <p:txBody>
          <a:bodyPr vert="horz" lIns="0" tIns="0" rIns="0" bIns="0" rtlCol="0" anchor="b">
            <a:noAutofit/>
          </a:bodyPr>
          <a:lstStyle>
            <a:lvl1pPr algn="l">
              <a:defRPr sz="1000">
                <a:solidFill>
                  <a:schemeClr val="bg1">
                    <a:lumMod val="65000"/>
                  </a:schemeClr>
                </a:solidFill>
              </a:defRPr>
            </a:lvl1pPr>
            <a:lvl2pPr marL="0">
              <a:defRPr sz="1000">
                <a:solidFill>
                  <a:schemeClr val="bg1">
                    <a:lumMod val="65000"/>
                  </a:schemeClr>
                </a:solidFill>
              </a:defRPr>
            </a:lvl2pPr>
            <a:lvl3pPr marL="0">
              <a:defRPr sz="1000">
                <a:solidFill>
                  <a:schemeClr val="bg1">
                    <a:lumMod val="65000"/>
                  </a:schemeClr>
                </a:solidFill>
              </a:defRPr>
            </a:lvl3pPr>
            <a:lvl4pPr marL="0">
              <a:defRPr sz="1000">
                <a:solidFill>
                  <a:schemeClr val="bg1">
                    <a:lumMod val="65000"/>
                  </a:schemeClr>
                </a:solidFill>
              </a:defRPr>
            </a:lvl4pPr>
            <a:lvl5pPr marL="0">
              <a:defRPr sz="1000">
                <a:solidFill>
                  <a:schemeClr val="bg1">
                    <a:lumMod val="65000"/>
                  </a:schemeClr>
                </a:solidFill>
              </a:defRPr>
            </a:lvl5pPr>
            <a:lvl6pPr marL="0">
              <a:defRPr sz="1000">
                <a:solidFill>
                  <a:schemeClr val="bg1">
                    <a:lumMod val="65000"/>
                  </a:schemeClr>
                </a:solidFill>
              </a:defRPr>
            </a:lvl6pPr>
            <a:lvl7pPr marL="0">
              <a:defRPr sz="1000">
                <a:solidFill>
                  <a:schemeClr val="bg1">
                    <a:lumMod val="65000"/>
                  </a:schemeClr>
                </a:solidFill>
              </a:defRPr>
            </a:lvl7pPr>
            <a:lvl8pPr marL="0">
              <a:defRPr sz="1000">
                <a:solidFill>
                  <a:schemeClr val="bg1">
                    <a:lumMod val="65000"/>
                  </a:schemeClr>
                </a:solidFill>
              </a:defRPr>
            </a:lvl8pPr>
            <a:lvl9pPr marL="0">
              <a:defRPr sz="1000">
                <a:solidFill>
                  <a:schemeClr val="bg1">
                    <a:lumMod val="65000"/>
                  </a:schemeClr>
                </a:solidFill>
              </a:defRPr>
            </a:lvl9pPr>
          </a:lstStyle>
          <a:p>
            <a:r>
              <a:rPr lang="de-DE"/>
              <a:t>GRAMMER Division Commercial Vehicles</a:t>
            </a:r>
            <a:endParaRPr lang="de-DE" dirty="0"/>
          </a:p>
        </p:txBody>
      </p:sp>
      <p:sp>
        <p:nvSpPr>
          <p:cNvPr id="6" name="Foliennummernplatzhalter 5">
            <a:extLst>
              <a:ext uri="{FF2B5EF4-FFF2-40B4-BE49-F238E27FC236}">
                <a16:creationId xmlns:a16="http://schemas.microsoft.com/office/drawing/2014/main" id="{C4970FF6-5C3F-4F50-B3A7-CC4956AC2D15}"/>
              </a:ext>
            </a:extLst>
          </p:cNvPr>
          <p:cNvSpPr>
            <a:spLocks noGrp="1"/>
          </p:cNvSpPr>
          <p:nvPr>
            <p:ph type="sldNum" sz="quarter" idx="4"/>
          </p:nvPr>
        </p:nvSpPr>
        <p:spPr bwMode="gray">
          <a:xfrm>
            <a:off x="5896690" y="6520634"/>
            <a:ext cx="398621" cy="146051"/>
          </a:xfrm>
          <a:prstGeom prst="rect">
            <a:avLst/>
          </a:prstGeom>
        </p:spPr>
        <p:txBody>
          <a:bodyPr vert="horz" lIns="0" tIns="0" rIns="0" bIns="0" rtlCol="0" anchor="b">
            <a:noAutofit/>
          </a:bodyPr>
          <a:lstStyle>
            <a:lvl1pPr algn="ctr">
              <a:defRPr sz="1000">
                <a:solidFill>
                  <a:schemeClr val="bg1">
                    <a:lumMod val="65000"/>
                  </a:schemeClr>
                </a:solidFill>
              </a:defRPr>
            </a:lvl1pPr>
            <a:lvl2pPr marL="0" algn="ctr">
              <a:defRPr sz="1000">
                <a:solidFill>
                  <a:schemeClr val="bg1">
                    <a:lumMod val="65000"/>
                  </a:schemeClr>
                </a:solidFill>
              </a:defRPr>
            </a:lvl2pPr>
            <a:lvl3pPr marL="0" algn="ctr">
              <a:defRPr sz="1000">
                <a:solidFill>
                  <a:schemeClr val="bg1">
                    <a:lumMod val="65000"/>
                  </a:schemeClr>
                </a:solidFill>
              </a:defRPr>
            </a:lvl3pPr>
            <a:lvl4pPr marL="0" algn="ctr">
              <a:defRPr sz="1000">
                <a:solidFill>
                  <a:schemeClr val="bg1">
                    <a:lumMod val="65000"/>
                  </a:schemeClr>
                </a:solidFill>
              </a:defRPr>
            </a:lvl4pPr>
            <a:lvl5pPr marL="0" algn="ctr">
              <a:defRPr sz="1000">
                <a:solidFill>
                  <a:schemeClr val="bg1">
                    <a:lumMod val="65000"/>
                  </a:schemeClr>
                </a:solidFill>
              </a:defRPr>
            </a:lvl5pPr>
            <a:lvl6pPr marL="0" algn="ctr">
              <a:defRPr sz="1000">
                <a:solidFill>
                  <a:schemeClr val="bg1">
                    <a:lumMod val="65000"/>
                  </a:schemeClr>
                </a:solidFill>
              </a:defRPr>
            </a:lvl6pPr>
            <a:lvl7pPr marL="0" algn="ctr">
              <a:defRPr sz="1000">
                <a:solidFill>
                  <a:schemeClr val="bg1">
                    <a:lumMod val="65000"/>
                  </a:schemeClr>
                </a:solidFill>
              </a:defRPr>
            </a:lvl7pPr>
            <a:lvl8pPr marL="0" algn="ctr">
              <a:defRPr sz="1000">
                <a:solidFill>
                  <a:schemeClr val="bg1">
                    <a:lumMod val="65000"/>
                  </a:schemeClr>
                </a:solidFill>
              </a:defRPr>
            </a:lvl8pPr>
            <a:lvl9pPr marL="0" algn="ctr">
              <a:defRPr sz="1000">
                <a:solidFill>
                  <a:schemeClr val="bg1">
                    <a:lumMod val="65000"/>
                  </a:schemeClr>
                </a:solidFill>
              </a:defRPr>
            </a:lvl9pPr>
          </a:lstStyle>
          <a:p>
            <a:fld id="{835253C1-6FB7-43D9-B87E-B4075112F502}" type="slidenum">
              <a:rPr lang="de-DE" smtClean="0"/>
              <a:pPr/>
              <a:t>‹#›</a:t>
            </a:fld>
            <a:endParaRPr lang="de-DE" dirty="0"/>
          </a:p>
        </p:txBody>
      </p:sp>
      <p:pic>
        <p:nvPicPr>
          <p:cNvPr id="7" name="Grafik 6">
            <a:extLst>
              <a:ext uri="{FF2B5EF4-FFF2-40B4-BE49-F238E27FC236}">
                <a16:creationId xmlns:a16="http://schemas.microsoft.com/office/drawing/2014/main" id="{98BB38DD-207F-4D3E-AACF-ECB6857D909D}"/>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bwMode="gray">
          <a:xfrm>
            <a:off x="10455336" y="270177"/>
            <a:ext cx="1041339" cy="640824"/>
          </a:xfrm>
          <a:prstGeom prst="rect">
            <a:avLst/>
          </a:prstGeom>
        </p:spPr>
      </p:pic>
      <p:sp>
        <p:nvSpPr>
          <p:cNvPr id="11" name="Textfeld 10">
            <a:extLst>
              <a:ext uri="{FF2B5EF4-FFF2-40B4-BE49-F238E27FC236}">
                <a16:creationId xmlns:a16="http://schemas.microsoft.com/office/drawing/2014/main" id="{D021E9CF-9F42-4C19-AB70-076931E8F9BE}"/>
              </a:ext>
            </a:extLst>
          </p:cNvPr>
          <p:cNvSpPr txBox="1"/>
          <p:nvPr/>
        </p:nvSpPr>
        <p:spPr bwMode="gray">
          <a:xfrm>
            <a:off x="10585449" y="6520634"/>
            <a:ext cx="920749" cy="146051"/>
          </a:xfrm>
          <a:prstGeom prst="rect">
            <a:avLst/>
          </a:prstGeom>
          <a:noFill/>
        </p:spPr>
        <p:txBody>
          <a:bodyPr wrap="square" lIns="0" tIns="0" rIns="0" bIns="0" rtlCol="0" anchor="b">
            <a:noAutofit/>
          </a:bodyPr>
          <a:lstStyle/>
          <a:p>
            <a:pPr algn="r"/>
            <a:r>
              <a:rPr lang="de-DE" sz="1000" dirty="0">
                <a:solidFill>
                  <a:schemeClr val="bg1">
                    <a:lumMod val="65000"/>
                  </a:schemeClr>
                </a:solidFill>
              </a:rPr>
              <a:t>© GRAMMER AG</a:t>
            </a:r>
          </a:p>
        </p:txBody>
      </p:sp>
      <p:cxnSp>
        <p:nvCxnSpPr>
          <p:cNvPr id="13" name="Gerader Verbinder 12">
            <a:extLst>
              <a:ext uri="{FF2B5EF4-FFF2-40B4-BE49-F238E27FC236}">
                <a16:creationId xmlns:a16="http://schemas.microsoft.com/office/drawing/2014/main" id="{7638E1AA-500D-4A23-A32A-2D222440ADFE}"/>
              </a:ext>
            </a:extLst>
          </p:cNvPr>
          <p:cNvCxnSpPr/>
          <p:nvPr/>
        </p:nvCxnSpPr>
        <p:spPr bwMode="gray">
          <a:xfrm>
            <a:off x="0" y="1160463"/>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26068407,&quot;Placement&quot;:&quot;Footer&quot;,&quot;Top&quot;:516.65155,&quot;Left&quot;:448.6744,&quot;SlideWidth&quot;:960,&quot;SlideHeight&quot;:540}">
            <a:extLst>
              <a:ext uri="{FF2B5EF4-FFF2-40B4-BE49-F238E27FC236}">
                <a16:creationId xmlns:a16="http://schemas.microsoft.com/office/drawing/2014/main" id="{47C7F2A8-29FC-C455-A649-F60F1BCC1289}"/>
              </a:ext>
            </a:extLst>
          </p:cNvPr>
          <p:cNvSpPr txBox="1"/>
          <p:nvPr userDrawn="1"/>
        </p:nvSpPr>
        <p:spPr bwMode="gray">
          <a:xfrm>
            <a:off x="5698165" y="6561475"/>
            <a:ext cx="795670" cy="296525"/>
          </a:xfrm>
          <a:prstGeom prst="rect">
            <a:avLst/>
          </a:prstGeom>
          <a:noFill/>
        </p:spPr>
        <p:txBody>
          <a:bodyPr vert="horz" wrap="square" lIns="0" tIns="0" rIns="0" bIns="0" rtlCol="0" anchor="ctr" anchorCtr="1">
            <a:noAutofit/>
          </a:bodyPr>
          <a:lstStyle/>
          <a:p>
            <a:pPr algn="ctr">
              <a:lnSpc>
                <a:spcPct val="90000"/>
              </a:lnSpc>
              <a:spcBef>
                <a:spcPts val="0"/>
              </a:spcBef>
              <a:spcAft>
                <a:spcPts val="0"/>
              </a:spcAft>
            </a:pPr>
            <a:r>
              <a:rPr lang="de-DE" sz="1200">
                <a:solidFill>
                  <a:srgbClr val="008000"/>
                </a:solidFill>
                <a:latin typeface="Calibri" panose="020F0502020204030204" pitchFamily="34" charset="0"/>
              </a:rPr>
              <a:t>Internal</a:t>
            </a:r>
            <a:endParaRPr lang="de-DE" sz="1200" dirty="0" err="1">
              <a:solidFill>
                <a:srgbClr val="008000"/>
              </a:solidFill>
              <a:latin typeface="Calibri" panose="020F0502020204030204" pitchFamily="34" charset="0"/>
            </a:endParaRPr>
          </a:p>
        </p:txBody>
      </p:sp>
    </p:spTree>
    <p:extLst>
      <p:ext uri="{BB962C8B-B14F-4D97-AF65-F5344CB8AC3E}">
        <p14:creationId xmlns:p14="http://schemas.microsoft.com/office/powerpoint/2010/main" val="41649463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21" r:id="rId20"/>
    <p:sldLayoutId id="2147483722" r:id="rId21"/>
  </p:sldLayoutIdLst>
  <p:hf hdr="0"/>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438">
          <p15:clr>
            <a:srgbClr val="F26B43"/>
          </p15:clr>
        </p15:guide>
        <p15:guide id="8" pos="7242">
          <p15:clr>
            <a:srgbClr val="F26B43"/>
          </p15:clr>
        </p15:guide>
        <p15:guide id="9" orient="horz" pos="913">
          <p15:clr>
            <a:srgbClr val="F26B43"/>
          </p15:clr>
        </p15:guide>
        <p15:guide id="10"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image" Target="../media/image7.jpeg"/><Relationship Id="rId1" Type="http://schemas.openxmlformats.org/officeDocument/2006/relationships/slideLayout" Target="../slideLayouts/slideLayout21.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9.png"/><Relationship Id="rId4" Type="http://schemas.openxmlformats.org/officeDocument/2006/relationships/diagramData" Target="../diagrams/data3.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8.jpg"/><Relationship Id="rId5" Type="http://schemas.microsoft.com/office/2007/relationships/hdphoto" Target="../media/hdphoto2.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diagramQuickStyle" Target="../diagrams/quickStyle1.xml"/><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1.xml"/><Relationship Id="rId6" Type="http://schemas.openxmlformats.org/officeDocument/2006/relationships/diagramLayout" Target="../diagrams/layout1.xml"/><Relationship Id="rId11" Type="http://schemas.openxmlformats.org/officeDocument/2006/relationships/image" Target="../media/image10.png"/><Relationship Id="rId5" Type="http://schemas.openxmlformats.org/officeDocument/2006/relationships/diagramData" Target="../diagrams/data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8.png"/><Relationship Id="rId9" Type="http://schemas.microsoft.com/office/2007/relationships/diagramDrawing" Target="../diagrams/drawing1.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jpe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9">
            <a:extLst>
              <a:ext uri="{FF2B5EF4-FFF2-40B4-BE49-F238E27FC236}">
                <a16:creationId xmlns:a16="http://schemas.microsoft.com/office/drawing/2014/main" id="{DBD90ADE-4719-44F3-B7F7-49965645FEB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bwMode="gray">
          <a:xfrm>
            <a:off x="0" y="-1932"/>
            <a:ext cx="12192000" cy="4836253"/>
          </a:xfrm>
        </p:spPr>
      </p:pic>
      <p:sp>
        <p:nvSpPr>
          <p:cNvPr id="3" name="Titel 2">
            <a:extLst>
              <a:ext uri="{FF2B5EF4-FFF2-40B4-BE49-F238E27FC236}">
                <a16:creationId xmlns:a16="http://schemas.microsoft.com/office/drawing/2014/main" id="{9F8AD98F-4503-4B4C-8367-65DD21851308}"/>
              </a:ext>
            </a:extLst>
          </p:cNvPr>
          <p:cNvSpPr>
            <a:spLocks noGrp="1"/>
          </p:cNvSpPr>
          <p:nvPr>
            <p:ph type="ctrTitle"/>
          </p:nvPr>
        </p:nvSpPr>
        <p:spPr bwMode="gray">
          <a:xfrm>
            <a:off x="661989" y="5097354"/>
            <a:ext cx="8342311" cy="862676"/>
          </a:xfrm>
        </p:spPr>
        <p:txBody>
          <a:bodyPr/>
          <a:lstStyle/>
          <a:p>
            <a:r>
              <a:rPr lang="es-MX" dirty="0"/>
              <a:t>Desarrollo de un Sistema Web Integrado para la Gestión y Seguimiento de Pruebas Metrológicas</a:t>
            </a:r>
            <a:endParaRPr lang="en-US" dirty="0"/>
          </a:p>
        </p:txBody>
      </p:sp>
      <p:sp>
        <p:nvSpPr>
          <p:cNvPr id="5" name="Datumsplatzhalter 4">
            <a:extLst>
              <a:ext uri="{FF2B5EF4-FFF2-40B4-BE49-F238E27FC236}">
                <a16:creationId xmlns:a16="http://schemas.microsoft.com/office/drawing/2014/main" id="{2A33FF66-40F2-4B3F-A3FC-64743B051B11}"/>
              </a:ext>
            </a:extLst>
          </p:cNvPr>
          <p:cNvSpPr>
            <a:spLocks noGrp="1"/>
          </p:cNvSpPr>
          <p:nvPr>
            <p:ph type="dt" sz="half" idx="10"/>
          </p:nvPr>
        </p:nvSpPr>
        <p:spPr bwMode="gray">
          <a:xfrm>
            <a:off x="695324" y="6346762"/>
            <a:ext cx="1102520" cy="204015"/>
          </a:xfrm>
        </p:spPr>
        <p:txBody>
          <a:bodyPr/>
          <a:lstStyle/>
          <a:p>
            <a:r>
              <a:rPr lang="de-DE" dirty="0"/>
              <a:t>2024</a:t>
            </a:r>
          </a:p>
        </p:txBody>
      </p:sp>
      <p:sp>
        <p:nvSpPr>
          <p:cNvPr id="6" name="Fußzeilenplatzhalter 5">
            <a:extLst>
              <a:ext uri="{FF2B5EF4-FFF2-40B4-BE49-F238E27FC236}">
                <a16:creationId xmlns:a16="http://schemas.microsoft.com/office/drawing/2014/main" id="{49C7A315-417E-4269-9C7B-48DDC3242FF2}"/>
              </a:ext>
            </a:extLst>
          </p:cNvPr>
          <p:cNvSpPr>
            <a:spLocks noGrp="1"/>
          </p:cNvSpPr>
          <p:nvPr>
            <p:ph type="ftr" sz="quarter" idx="11"/>
          </p:nvPr>
        </p:nvSpPr>
        <p:spPr bwMode="gray">
          <a:xfrm>
            <a:off x="1946278" y="6393572"/>
            <a:ext cx="3244848" cy="131054"/>
          </a:xfrm>
        </p:spPr>
        <p:txBody>
          <a:bodyPr/>
          <a:lstStyle/>
          <a:p>
            <a:r>
              <a:rPr lang="de-DE" dirty="0">
                <a:solidFill>
                  <a:schemeClr val="tx1"/>
                </a:solidFill>
              </a:rPr>
              <a:t>GRAMMER Escuela de </a:t>
            </a:r>
            <a:r>
              <a:rPr lang="de-DE" dirty="0" err="1">
                <a:solidFill>
                  <a:schemeClr val="tx1"/>
                </a:solidFill>
              </a:rPr>
              <a:t>Talentos</a:t>
            </a:r>
            <a:r>
              <a:rPr lang="de-DE" dirty="0"/>
              <a:t> Division Commercial </a:t>
            </a:r>
            <a:r>
              <a:rPr lang="de-DE" dirty="0" err="1"/>
              <a:t>Vehicles</a:t>
            </a:r>
            <a:endParaRPr lang="de-DE" dirty="0"/>
          </a:p>
        </p:txBody>
      </p:sp>
      <p:sp>
        <p:nvSpPr>
          <p:cNvPr id="7" name="Foliennummernplatzhalter 6">
            <a:extLst>
              <a:ext uri="{FF2B5EF4-FFF2-40B4-BE49-F238E27FC236}">
                <a16:creationId xmlns:a16="http://schemas.microsoft.com/office/drawing/2014/main" id="{4F2D8A4E-4EE5-49BD-B919-DA46C8B63DB4}"/>
              </a:ext>
            </a:extLst>
          </p:cNvPr>
          <p:cNvSpPr>
            <a:spLocks noGrp="1"/>
          </p:cNvSpPr>
          <p:nvPr>
            <p:ph type="sldNum" sz="quarter" idx="12"/>
          </p:nvPr>
        </p:nvSpPr>
        <p:spPr bwMode="gray">
          <a:xfrm>
            <a:off x="5896690" y="6520634"/>
            <a:ext cx="398621" cy="146051"/>
          </a:xfrm>
        </p:spPr>
        <p:txBody>
          <a:bodyPr/>
          <a:lstStyle/>
          <a:p>
            <a:fld id="{835253C1-6FB7-43D9-B87E-B4075112F502}" type="slidenum">
              <a:rPr lang="de-DE" smtClean="0"/>
              <a:pPr/>
              <a:t>1</a:t>
            </a:fld>
            <a:endParaRPr lang="de-DE"/>
          </a:p>
        </p:txBody>
      </p:sp>
      <p:sp>
        <p:nvSpPr>
          <p:cNvPr id="2" name="Subtitle 17">
            <a:extLst>
              <a:ext uri="{FF2B5EF4-FFF2-40B4-BE49-F238E27FC236}">
                <a16:creationId xmlns:a16="http://schemas.microsoft.com/office/drawing/2014/main" id="{585B996F-A792-E876-E8B2-65D80776271D}"/>
              </a:ext>
            </a:extLst>
          </p:cNvPr>
          <p:cNvSpPr txBox="1">
            <a:spLocks/>
          </p:cNvSpPr>
          <p:nvPr/>
        </p:nvSpPr>
        <p:spPr bwMode="gray">
          <a:xfrm>
            <a:off x="695324" y="6003351"/>
            <a:ext cx="8328024" cy="246062"/>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mj-lt"/>
                <a:ea typeface="+mn-ea"/>
                <a:cs typeface="+mn-cs"/>
              </a:defRPr>
            </a:lvl1pPr>
            <a:lvl2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2pPr>
            <a:lvl3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3pPr>
            <a:lvl4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4pPr>
            <a:lvl5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5pPr>
            <a:lvl6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6pPr>
            <a:lvl7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7pPr>
            <a:lvl8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8pPr>
            <a:lvl9pPr marL="0" indent="0" algn="l" defTabSz="914400" rtl="0" eaLnBrk="1" latinLnBrk="0" hangingPunct="1">
              <a:lnSpc>
                <a:spcPct val="90000"/>
              </a:lnSpc>
              <a:spcBef>
                <a:spcPts val="0"/>
              </a:spcBef>
              <a:buClr>
                <a:schemeClr val="accent2"/>
              </a:buClr>
              <a:buFont typeface="Arial" panose="020B0604020202020204" pitchFamily="34" charset="0"/>
              <a:buNone/>
              <a:defRPr sz="1800" kern="1200">
                <a:solidFill>
                  <a:schemeClr val="tx1"/>
                </a:solidFill>
                <a:latin typeface="+mj-lt"/>
                <a:ea typeface="+mn-ea"/>
                <a:cs typeface="+mn-cs"/>
              </a:defRPr>
            </a:lvl9pPr>
          </a:lstStyle>
          <a:p>
            <a:r>
              <a:rPr lang="en-US" sz="1400" dirty="0">
                <a:solidFill>
                  <a:srgbClr val="005195"/>
                </a:solidFill>
              </a:rPr>
              <a:t>3330 - Querétaro</a:t>
            </a:r>
          </a:p>
        </p:txBody>
      </p:sp>
    </p:spTree>
    <p:extLst>
      <p:ext uri="{BB962C8B-B14F-4D97-AF65-F5344CB8AC3E}">
        <p14:creationId xmlns:p14="http://schemas.microsoft.com/office/powerpoint/2010/main" val="7126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7045" y="0"/>
            <a:ext cx="12192000" cy="6858000"/>
          </a:xfrm>
          <a:prstGeom prst="rect">
            <a:avLst/>
          </a:prstGeom>
        </p:spPr>
      </p:pic>
      <p:sp>
        <p:nvSpPr>
          <p:cNvPr id="3" name="AutoShape 3"/>
          <p:cNvSpPr/>
          <p:nvPr/>
        </p:nvSpPr>
        <p:spPr>
          <a:xfrm>
            <a:off x="200291" y="1438438"/>
            <a:ext cx="11665021" cy="0"/>
          </a:xfrm>
          <a:prstGeom prst="line">
            <a:avLst/>
          </a:prstGeom>
          <a:ln w="38100" cap="flat">
            <a:solidFill>
              <a:srgbClr val="000000"/>
            </a:solidFill>
            <a:prstDash val="solid"/>
            <a:headEnd type="none" w="sm" len="sm"/>
            <a:tailEnd type="none" w="sm" len="sm"/>
          </a:ln>
        </p:spPr>
        <p:txBody>
          <a:bodyPr/>
          <a:lstStyle/>
          <a:p>
            <a:endParaRPr lang="es-MX"/>
          </a:p>
        </p:txBody>
      </p:sp>
      <p:pic>
        <p:nvPicPr>
          <p:cNvPr id="4" name="Picture 4"/>
          <p:cNvPicPr>
            <a:picLocks noChangeAspect="1"/>
          </p:cNvPicPr>
          <p:nvPr/>
        </p:nvPicPr>
        <p:blipFill>
          <a:blip r:embed="rId3"/>
          <a:srcRect/>
          <a:stretch>
            <a:fillRect/>
          </a:stretch>
        </p:blipFill>
        <p:spPr>
          <a:xfrm>
            <a:off x="10389929" y="296971"/>
            <a:ext cx="1453263" cy="894315"/>
          </a:xfrm>
          <a:prstGeom prst="rect">
            <a:avLst/>
          </a:prstGeom>
        </p:spPr>
      </p:pic>
      <p:sp>
        <p:nvSpPr>
          <p:cNvPr id="29" name="TextBox 29"/>
          <p:cNvSpPr txBox="1"/>
          <p:nvPr/>
        </p:nvSpPr>
        <p:spPr>
          <a:xfrm>
            <a:off x="531350" y="473893"/>
            <a:ext cx="7905973" cy="897682"/>
          </a:xfrm>
          <a:prstGeom prst="rect">
            <a:avLst/>
          </a:prstGeom>
        </p:spPr>
        <p:txBody>
          <a:bodyPr lIns="0" tIns="0" rIns="0" bIns="0" rtlCol="0" anchor="t">
            <a:spAutoFit/>
          </a:bodyPr>
          <a:lstStyle/>
          <a:p>
            <a:pPr>
              <a:lnSpc>
                <a:spcPts val="3520"/>
              </a:lnSpc>
            </a:pPr>
            <a:r>
              <a:rPr lang="en-US" sz="3200" spc="-160" dirty="0">
                <a:solidFill>
                  <a:srgbClr val="2E2E2E"/>
                </a:solidFill>
                <a:latin typeface="League Spartan"/>
              </a:rPr>
              <a:t>KPI’s</a:t>
            </a:r>
          </a:p>
          <a:p>
            <a:pPr>
              <a:lnSpc>
                <a:spcPts val="3520"/>
              </a:lnSpc>
            </a:pPr>
            <a:endParaRPr lang="en-US" sz="3200" spc="-160" dirty="0">
              <a:solidFill>
                <a:srgbClr val="2E2E2E"/>
              </a:solidFill>
              <a:latin typeface="League Spartan"/>
            </a:endParaRPr>
          </a:p>
        </p:txBody>
      </p:sp>
      <p:sp>
        <p:nvSpPr>
          <p:cNvPr id="30" name="TextBox 30"/>
          <p:cNvSpPr txBox="1"/>
          <p:nvPr/>
        </p:nvSpPr>
        <p:spPr>
          <a:xfrm>
            <a:off x="531350" y="927220"/>
            <a:ext cx="6902673" cy="307520"/>
          </a:xfrm>
          <a:prstGeom prst="rect">
            <a:avLst/>
          </a:prstGeom>
        </p:spPr>
        <p:txBody>
          <a:bodyPr lIns="0" tIns="0" rIns="0" bIns="0" rtlCol="0" anchor="t">
            <a:spAutoFit/>
          </a:bodyPr>
          <a:lstStyle/>
          <a:p>
            <a:pPr algn="just">
              <a:lnSpc>
                <a:spcPts val="2622"/>
              </a:lnSpc>
            </a:pPr>
            <a:r>
              <a:rPr lang="en-US" sz="1873" dirty="0" err="1">
                <a:solidFill>
                  <a:srgbClr val="555555"/>
                </a:solidFill>
                <a:latin typeface="Raleway"/>
              </a:rPr>
              <a:t>MetroTickets</a:t>
            </a:r>
            <a:endParaRPr lang="en-US" sz="1873" dirty="0">
              <a:solidFill>
                <a:srgbClr val="555555"/>
              </a:solidFill>
              <a:latin typeface="Raleway"/>
            </a:endParaRPr>
          </a:p>
        </p:txBody>
      </p:sp>
      <p:sp>
        <p:nvSpPr>
          <p:cNvPr id="40" name="TextBox 33">
            <a:extLst>
              <a:ext uri="{FF2B5EF4-FFF2-40B4-BE49-F238E27FC236}">
                <a16:creationId xmlns:a16="http://schemas.microsoft.com/office/drawing/2014/main" id="{EBA4DE88-3CA1-E0EF-4048-518BD7F9864A}"/>
              </a:ext>
            </a:extLst>
          </p:cNvPr>
          <p:cNvSpPr txBox="1"/>
          <p:nvPr/>
        </p:nvSpPr>
        <p:spPr>
          <a:xfrm>
            <a:off x="5464775" y="4459747"/>
            <a:ext cx="4708547" cy="344838"/>
          </a:xfrm>
          <a:prstGeom prst="rect">
            <a:avLst/>
          </a:prstGeom>
        </p:spPr>
        <p:txBody>
          <a:bodyPr lIns="0" tIns="0" rIns="0" bIns="0" rtlCol="0" anchor="t">
            <a:spAutoFit/>
          </a:bodyPr>
          <a:lstStyle/>
          <a:p>
            <a:pPr>
              <a:lnSpc>
                <a:spcPts val="2613"/>
              </a:lnSpc>
            </a:pPr>
            <a:r>
              <a:rPr lang="en-US" sz="2800" dirty="0">
                <a:solidFill>
                  <a:srgbClr val="0466C8"/>
                </a:solidFill>
                <a:latin typeface="+mj-lt"/>
              </a:rPr>
              <a:t>.</a:t>
            </a:r>
          </a:p>
        </p:txBody>
      </p:sp>
      <p:graphicFrame>
        <p:nvGraphicFramePr>
          <p:cNvPr id="41" name="Diagram 40">
            <a:extLst>
              <a:ext uri="{FF2B5EF4-FFF2-40B4-BE49-F238E27FC236}">
                <a16:creationId xmlns:a16="http://schemas.microsoft.com/office/drawing/2014/main" id="{A94ACA07-32C3-F9C6-3F95-EA326F321E6D}"/>
              </a:ext>
            </a:extLst>
          </p:cNvPr>
          <p:cNvGraphicFramePr/>
          <p:nvPr>
            <p:extLst>
              <p:ext uri="{D42A27DB-BD31-4B8C-83A1-F6EECF244321}">
                <p14:modId xmlns:p14="http://schemas.microsoft.com/office/powerpoint/2010/main" val="253522756"/>
              </p:ext>
            </p:extLst>
          </p:nvPr>
        </p:nvGraphicFramePr>
        <p:xfrm>
          <a:off x="5125025" y="1918829"/>
          <a:ext cx="6684451" cy="43183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4" name="Group 43">
            <a:extLst>
              <a:ext uri="{FF2B5EF4-FFF2-40B4-BE49-F238E27FC236}">
                <a16:creationId xmlns:a16="http://schemas.microsoft.com/office/drawing/2014/main" id="{D41B3592-354F-009C-3F8F-7ECF245D76E7}"/>
              </a:ext>
            </a:extLst>
          </p:cNvPr>
          <p:cNvGrpSpPr/>
          <p:nvPr/>
        </p:nvGrpSpPr>
        <p:grpSpPr>
          <a:xfrm>
            <a:off x="422839" y="1918829"/>
            <a:ext cx="4356232" cy="3103540"/>
            <a:chOff x="1076602" y="1796764"/>
            <a:chExt cx="4356232" cy="3103540"/>
          </a:xfrm>
        </p:grpSpPr>
        <p:grpSp>
          <p:nvGrpSpPr>
            <p:cNvPr id="14" name="Group 14"/>
            <p:cNvGrpSpPr>
              <a:grpSpLocks noChangeAspect="1"/>
            </p:cNvGrpSpPr>
            <p:nvPr/>
          </p:nvGrpSpPr>
          <p:grpSpPr>
            <a:xfrm>
              <a:off x="1076602" y="1796764"/>
              <a:ext cx="4356232" cy="3103540"/>
              <a:chOff x="0" y="0"/>
              <a:chExt cx="7467600" cy="6002020"/>
            </a:xfrm>
          </p:grpSpPr>
          <p:sp>
            <p:nvSpPr>
              <p:cNvPr id="15" name="Freeform 15"/>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s-MX"/>
              </a:p>
            </p:txBody>
          </p:sp>
          <p:sp>
            <p:nvSpPr>
              <p:cNvPr id="16" name="Freeform 16"/>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s-MX"/>
              </a:p>
            </p:txBody>
          </p:sp>
          <p:sp>
            <p:nvSpPr>
              <p:cNvPr id="17" name="Freeform 17"/>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s-MX"/>
              </a:p>
            </p:txBody>
          </p:sp>
        </p:grpSp>
        <p:pic>
          <p:nvPicPr>
            <p:cNvPr id="43" name="Picture 42" descr="A person sitting at a machine&#10;&#10;Description automatically generated">
              <a:extLst>
                <a:ext uri="{FF2B5EF4-FFF2-40B4-BE49-F238E27FC236}">
                  <a16:creationId xmlns:a16="http://schemas.microsoft.com/office/drawing/2014/main" id="{6A747941-7173-CF1C-AA8D-0CD27CE84044}"/>
                </a:ext>
              </a:extLst>
            </p:cNvPr>
            <p:cNvPicPr>
              <a:picLocks noChangeAspect="1"/>
            </p:cNvPicPr>
            <p:nvPr/>
          </p:nvPicPr>
          <p:blipFill>
            <a:blip r:embed="rId9"/>
            <a:stretch>
              <a:fillRect/>
            </a:stretch>
          </p:blipFill>
          <p:spPr>
            <a:xfrm>
              <a:off x="1261562" y="1979005"/>
              <a:ext cx="4006942" cy="1980960"/>
            </a:xfrm>
            <a:prstGeom prst="rect">
              <a:avLst/>
            </a:prstGeom>
          </p:spPr>
        </p:pic>
      </p:grpSp>
      <p:grpSp>
        <p:nvGrpSpPr>
          <p:cNvPr id="47" name="Group 46">
            <a:extLst>
              <a:ext uri="{FF2B5EF4-FFF2-40B4-BE49-F238E27FC236}">
                <a16:creationId xmlns:a16="http://schemas.microsoft.com/office/drawing/2014/main" id="{EB8E5077-C055-15B1-5F9F-59A18A1A9627}"/>
              </a:ext>
            </a:extLst>
          </p:cNvPr>
          <p:cNvGrpSpPr/>
          <p:nvPr/>
        </p:nvGrpSpPr>
        <p:grpSpPr>
          <a:xfrm>
            <a:off x="172978" y="3220340"/>
            <a:ext cx="1568881" cy="2985664"/>
            <a:chOff x="-415380" y="3398438"/>
            <a:chExt cx="1568881" cy="2985664"/>
          </a:xfrm>
        </p:grpSpPr>
        <p:pic>
          <p:nvPicPr>
            <p:cNvPr id="46" name="Picture 45" descr="A screenshot of a phone&#10;&#10;Description automatically generated">
              <a:extLst>
                <a:ext uri="{FF2B5EF4-FFF2-40B4-BE49-F238E27FC236}">
                  <a16:creationId xmlns:a16="http://schemas.microsoft.com/office/drawing/2014/main" id="{6829F0A8-2602-BA38-3D42-A390091823AB}"/>
                </a:ext>
              </a:extLst>
            </p:cNvPr>
            <p:cNvPicPr>
              <a:picLocks noChangeAspect="1"/>
            </p:cNvPicPr>
            <p:nvPr/>
          </p:nvPicPr>
          <p:blipFill>
            <a:blip r:embed="rId10"/>
            <a:stretch>
              <a:fillRect/>
            </a:stretch>
          </p:blipFill>
          <p:spPr>
            <a:xfrm>
              <a:off x="-318919" y="3492055"/>
              <a:ext cx="1352831" cy="2809424"/>
            </a:xfrm>
            <a:prstGeom prst="rect">
              <a:avLst/>
            </a:prstGeom>
          </p:spPr>
        </p:pic>
        <p:grpSp>
          <p:nvGrpSpPr>
            <p:cNvPr id="19" name="Group 19"/>
            <p:cNvGrpSpPr>
              <a:grpSpLocks noChangeAspect="1"/>
            </p:cNvGrpSpPr>
            <p:nvPr/>
          </p:nvGrpSpPr>
          <p:grpSpPr>
            <a:xfrm>
              <a:off x="-415380" y="3398438"/>
              <a:ext cx="1568881" cy="2985664"/>
              <a:chOff x="0" y="0"/>
              <a:chExt cx="2620010" cy="5182870"/>
            </a:xfrm>
          </p:grpSpPr>
          <p:sp>
            <p:nvSpPr>
              <p:cNvPr id="20" name="Freeform 2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22" name="Freeform 2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23" name="Freeform 2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24" name="Freeform 2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25" name="Freeform 2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26" name="Freeform 2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27" name="Freeform 2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28" name="Freeform 2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11F5CB60-7B6F-424D-9C05-C06E2363AEA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06" y="1164550"/>
            <a:ext cx="12175896"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8" name="Textfeld 7">
            <a:extLst>
              <a:ext uri="{FF2B5EF4-FFF2-40B4-BE49-F238E27FC236}">
                <a16:creationId xmlns:a16="http://schemas.microsoft.com/office/drawing/2014/main" id="{C1103163-9849-7A5F-590D-6042451027C6}"/>
              </a:ext>
            </a:extLst>
          </p:cNvPr>
          <p:cNvSpPr txBox="1"/>
          <p:nvPr/>
        </p:nvSpPr>
        <p:spPr bwMode="gray">
          <a:xfrm>
            <a:off x="612704" y="1336240"/>
            <a:ext cx="6923455" cy="2031325"/>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lang="es-MX" sz="1400" dirty="0">
                <a:latin typeface="Raleway" pitchFamily="2" charset="0"/>
              </a:rPr>
              <a:t>En conclusión, la implementación del sistema web ha logrado optimizar el flujo de trabajo del laboratorio de metrología, mejorando la eficiencia operativa al reducir el tiempo de procesamiento de solicitudes y minimizando los errores asociados a la gestión manual. Además, el acceso completo y en tiempo real a la información en la nube ha elevado la transparencia y la satisfacción del cliente, brindando un servicio más rápido y confiable. Esta transformación en la administración de las solicitudes permite una supervisión más efectiva, con decisiones basadas en datos precisos y actualizados, y representa un avance significativo en el control de calidad y la sostenibilidad operativa del laboratorio.</a:t>
            </a:r>
            <a:endParaRPr kumimoji="0" lang="de-DE" sz="1400" b="0" i="0" u="none" strike="noStrike" kern="1200" cap="none" spc="0" normalizeH="0" baseline="0" noProof="0" dirty="0">
              <a:ln>
                <a:noFill/>
              </a:ln>
              <a:solidFill>
                <a:srgbClr val="000000"/>
              </a:solidFill>
              <a:effectLst/>
              <a:uLnTx/>
              <a:uFillTx/>
              <a:latin typeface="Raleway" pitchFamily="2" charset="0"/>
            </a:endParaRPr>
          </a:p>
        </p:txBody>
      </p:sp>
      <p:grpSp>
        <p:nvGrpSpPr>
          <p:cNvPr id="33" name="Group 32">
            <a:extLst>
              <a:ext uri="{FF2B5EF4-FFF2-40B4-BE49-F238E27FC236}">
                <a16:creationId xmlns:a16="http://schemas.microsoft.com/office/drawing/2014/main" id="{3F00E447-556E-0248-470B-F4DEFD65F23E}"/>
              </a:ext>
            </a:extLst>
          </p:cNvPr>
          <p:cNvGrpSpPr/>
          <p:nvPr/>
        </p:nvGrpSpPr>
        <p:grpSpPr>
          <a:xfrm>
            <a:off x="673897" y="4017867"/>
            <a:ext cx="2253752" cy="2337061"/>
            <a:chOff x="673897" y="3821645"/>
            <a:chExt cx="2253752" cy="2337061"/>
          </a:xfrm>
        </p:grpSpPr>
        <p:pic>
          <p:nvPicPr>
            <p:cNvPr id="26" name="Picture 25" descr="A computer screen with a clock and a login screen&#10;&#10;Description automatically generated">
              <a:extLst>
                <a:ext uri="{FF2B5EF4-FFF2-40B4-BE49-F238E27FC236}">
                  <a16:creationId xmlns:a16="http://schemas.microsoft.com/office/drawing/2014/main" id="{2FFB4C84-EB24-68DD-B599-2E6DE55DFF9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rcRect l="-1061" t="12561" r="-1523" b="35"/>
            <a:stretch/>
          </p:blipFill>
          <p:spPr>
            <a:xfrm>
              <a:off x="673897" y="3821645"/>
              <a:ext cx="2253752" cy="1920240"/>
            </a:xfrm>
            <a:prstGeom prst="rect">
              <a:avLst/>
            </a:prstGeom>
          </p:spPr>
        </p:pic>
        <p:grpSp>
          <p:nvGrpSpPr>
            <p:cNvPr id="14" name="Gruppieren 13">
              <a:extLst>
                <a:ext uri="{FF2B5EF4-FFF2-40B4-BE49-F238E27FC236}">
                  <a16:creationId xmlns:a16="http://schemas.microsoft.com/office/drawing/2014/main" id="{5CDFCF79-F6CD-48A6-8512-A98817FA37AF}"/>
                </a:ext>
              </a:extLst>
            </p:cNvPr>
            <p:cNvGrpSpPr/>
            <p:nvPr/>
          </p:nvGrpSpPr>
          <p:grpSpPr>
            <a:xfrm>
              <a:off x="945788" y="5403380"/>
              <a:ext cx="1702039" cy="755326"/>
              <a:chOff x="784727" y="5403380"/>
              <a:chExt cx="1365733" cy="755326"/>
            </a:xfrm>
          </p:grpSpPr>
          <p:sp>
            <p:nvSpPr>
              <p:cNvPr id="12" name="Freeform 6">
                <a:extLst>
                  <a:ext uri="{FF2B5EF4-FFF2-40B4-BE49-F238E27FC236}">
                    <a16:creationId xmlns:a16="http://schemas.microsoft.com/office/drawing/2014/main" id="{19E27BC6-D0B5-8020-B5F8-8EA135A499F5}"/>
                  </a:ext>
                </a:extLst>
              </p:cNvPr>
              <p:cNvSpPr>
                <a:spLocks noChangeArrowheads="1"/>
              </p:cNvSpPr>
              <p:nvPr/>
            </p:nvSpPr>
            <p:spPr bwMode="auto">
              <a:xfrm>
                <a:off x="784727" y="5403380"/>
                <a:ext cx="1365733" cy="755326"/>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feld 12">
                <a:extLst>
                  <a:ext uri="{FF2B5EF4-FFF2-40B4-BE49-F238E27FC236}">
                    <a16:creationId xmlns:a16="http://schemas.microsoft.com/office/drawing/2014/main" id="{16D24977-E83E-A750-20E2-65FA4A3448B0}"/>
                  </a:ext>
                </a:extLst>
              </p:cNvPr>
              <p:cNvSpPr txBox="1"/>
              <p:nvPr/>
            </p:nvSpPr>
            <p:spPr bwMode="gray">
              <a:xfrm>
                <a:off x="986782" y="5481058"/>
                <a:ext cx="953531" cy="53595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solidFill>
                      <a:schemeClr val="bg1"/>
                    </a:solidFill>
                  </a:rPr>
                  <a:t>Monitorear y Ajustar el Sistema Continuamente</a:t>
                </a:r>
                <a:endParaRPr kumimoji="0" lang="de-DE" sz="1200" b="0" i="0" u="none" strike="noStrike" kern="1200" cap="none" spc="0" normalizeH="0" baseline="0" noProof="0" dirty="0">
                  <a:ln>
                    <a:noFill/>
                  </a:ln>
                  <a:solidFill>
                    <a:schemeClr val="bg1"/>
                  </a:solidFill>
                  <a:effectLst/>
                  <a:uLnTx/>
                  <a:uFillTx/>
                  <a:latin typeface="Calibri Light"/>
                  <a:ea typeface="+mn-ea"/>
                  <a:cs typeface="+mn-cs"/>
                </a:endParaRPr>
              </a:p>
            </p:txBody>
          </p:sp>
        </p:grpSp>
      </p:grpSp>
      <p:grpSp>
        <p:nvGrpSpPr>
          <p:cNvPr id="32" name="Group 31">
            <a:extLst>
              <a:ext uri="{FF2B5EF4-FFF2-40B4-BE49-F238E27FC236}">
                <a16:creationId xmlns:a16="http://schemas.microsoft.com/office/drawing/2014/main" id="{15727EB5-1E7D-84B3-35BA-53F7C78BFD5D}"/>
              </a:ext>
            </a:extLst>
          </p:cNvPr>
          <p:cNvGrpSpPr/>
          <p:nvPr/>
        </p:nvGrpSpPr>
        <p:grpSpPr>
          <a:xfrm>
            <a:off x="3259536" y="4017867"/>
            <a:ext cx="2193495" cy="2366165"/>
            <a:chOff x="3233239" y="3809524"/>
            <a:chExt cx="2193495" cy="2366165"/>
          </a:xfrm>
        </p:grpSpPr>
        <p:pic>
          <p:nvPicPr>
            <p:cNvPr id="24" name="Picture 23" descr="A group of people putting fists together&#10;&#10;Description automatically generated">
              <a:extLst>
                <a:ext uri="{FF2B5EF4-FFF2-40B4-BE49-F238E27FC236}">
                  <a16:creationId xmlns:a16="http://schemas.microsoft.com/office/drawing/2014/main" id="{0034AE16-725D-DD28-396B-E825E4F7E01A}"/>
                </a:ext>
              </a:extLst>
            </p:cNvPr>
            <p:cNvPicPr>
              <a:picLocks noChangeAspect="1"/>
            </p:cNvPicPr>
            <p:nvPr/>
          </p:nvPicPr>
          <p:blipFill>
            <a:blip r:embed="rId6"/>
            <a:srcRect l="14770" r="13123"/>
            <a:stretch/>
          </p:blipFill>
          <p:spPr>
            <a:xfrm>
              <a:off x="3233239" y="3809524"/>
              <a:ext cx="2193495" cy="1920240"/>
            </a:xfrm>
            <a:prstGeom prst="rect">
              <a:avLst/>
            </a:prstGeom>
          </p:spPr>
        </p:pic>
        <p:grpSp>
          <p:nvGrpSpPr>
            <p:cNvPr id="5" name="Gruppieren 4">
              <a:extLst>
                <a:ext uri="{FF2B5EF4-FFF2-40B4-BE49-F238E27FC236}">
                  <a16:creationId xmlns:a16="http://schemas.microsoft.com/office/drawing/2014/main" id="{ED6DB4BF-4364-4960-B12B-A57C75CAF9BE}"/>
                </a:ext>
              </a:extLst>
            </p:cNvPr>
            <p:cNvGrpSpPr/>
            <p:nvPr/>
          </p:nvGrpSpPr>
          <p:grpSpPr>
            <a:xfrm>
              <a:off x="3621394" y="5420363"/>
              <a:ext cx="1357642" cy="755326"/>
              <a:chOff x="2358661" y="5403378"/>
              <a:chExt cx="1357642" cy="755326"/>
            </a:xfrm>
          </p:grpSpPr>
          <p:sp>
            <p:nvSpPr>
              <p:cNvPr id="16" name="Freeform 6">
                <a:extLst>
                  <a:ext uri="{FF2B5EF4-FFF2-40B4-BE49-F238E27FC236}">
                    <a16:creationId xmlns:a16="http://schemas.microsoft.com/office/drawing/2014/main" id="{AD304493-2AF4-CCA0-62F4-F29A3C91354C}"/>
                  </a:ext>
                </a:extLst>
              </p:cNvPr>
              <p:cNvSpPr>
                <a:spLocks noChangeArrowheads="1"/>
              </p:cNvSpPr>
              <p:nvPr/>
            </p:nvSpPr>
            <p:spPr bwMode="auto">
              <a:xfrm>
                <a:off x="2358661" y="5403378"/>
                <a:ext cx="1357642" cy="755326"/>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srgbClr val="000000"/>
                  </a:solidFill>
                  <a:effectLst/>
                  <a:uLnTx/>
                  <a:uFillTx/>
                  <a:latin typeface="Calibri"/>
                  <a:ea typeface="+mn-ea"/>
                  <a:cs typeface="+mn-cs"/>
                </a:endParaRPr>
              </a:p>
            </p:txBody>
          </p:sp>
          <p:sp>
            <p:nvSpPr>
              <p:cNvPr id="17" name="Textfeld 16">
                <a:extLst>
                  <a:ext uri="{FF2B5EF4-FFF2-40B4-BE49-F238E27FC236}">
                    <a16:creationId xmlns:a16="http://schemas.microsoft.com/office/drawing/2014/main" id="{485250AD-403D-EE91-37B8-159A4F261712}"/>
                  </a:ext>
                </a:extLst>
              </p:cNvPr>
              <p:cNvSpPr txBox="1"/>
              <p:nvPr/>
            </p:nvSpPr>
            <p:spPr bwMode="gray">
              <a:xfrm>
                <a:off x="2440402" y="5481057"/>
                <a:ext cx="1194161" cy="535952"/>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solidFill>
                      <a:schemeClr val="bg1"/>
                    </a:solidFill>
                  </a:rPr>
                  <a:t>Capacitar al Personal</a:t>
                </a:r>
                <a:endParaRPr kumimoji="0" lang="de-DE" sz="1200" b="0" i="0" u="none" strike="noStrike" kern="1200" cap="none" spc="0" normalizeH="0" baseline="0" noProof="0" dirty="0">
                  <a:ln>
                    <a:noFill/>
                  </a:ln>
                  <a:solidFill>
                    <a:schemeClr val="bg1"/>
                  </a:solidFill>
                  <a:effectLst/>
                  <a:uLnTx/>
                  <a:uFillTx/>
                  <a:latin typeface="Calibri Light"/>
                  <a:ea typeface="+mn-ea"/>
                  <a:cs typeface="+mn-cs"/>
                </a:endParaRPr>
              </a:p>
            </p:txBody>
          </p:sp>
        </p:grpSp>
      </p:grpSp>
      <p:grpSp>
        <p:nvGrpSpPr>
          <p:cNvPr id="31" name="Group 30">
            <a:extLst>
              <a:ext uri="{FF2B5EF4-FFF2-40B4-BE49-F238E27FC236}">
                <a16:creationId xmlns:a16="http://schemas.microsoft.com/office/drawing/2014/main" id="{78EADBA3-39BD-7E75-C0E3-F5B655B47B7B}"/>
              </a:ext>
            </a:extLst>
          </p:cNvPr>
          <p:cNvGrpSpPr/>
          <p:nvPr/>
        </p:nvGrpSpPr>
        <p:grpSpPr>
          <a:xfrm>
            <a:off x="5841533" y="4011274"/>
            <a:ext cx="2426208" cy="2372758"/>
            <a:chOff x="5851898" y="3821645"/>
            <a:chExt cx="2426208" cy="2372758"/>
          </a:xfrm>
        </p:grpSpPr>
        <p:pic>
          <p:nvPicPr>
            <p:cNvPr id="30" name="Picture 29" descr="A group of people looking at a computer screen&#10;&#10;Description automatically generated">
              <a:extLst>
                <a:ext uri="{FF2B5EF4-FFF2-40B4-BE49-F238E27FC236}">
                  <a16:creationId xmlns:a16="http://schemas.microsoft.com/office/drawing/2014/main" id="{F81580F4-72FC-A715-9162-FC702BAACAAD}"/>
                </a:ext>
              </a:extLst>
            </p:cNvPr>
            <p:cNvPicPr>
              <a:picLocks noChangeAspect="1"/>
            </p:cNvPicPr>
            <p:nvPr/>
          </p:nvPicPr>
          <p:blipFill>
            <a:blip r:embed="rId7"/>
            <a:srcRect l="14563" r="14563"/>
            <a:stretch/>
          </p:blipFill>
          <p:spPr>
            <a:xfrm>
              <a:off x="5851898" y="3821645"/>
              <a:ext cx="2426208" cy="1920240"/>
            </a:xfrm>
            <a:prstGeom prst="rect">
              <a:avLst/>
            </a:prstGeom>
          </p:spPr>
        </p:pic>
        <p:grpSp>
          <p:nvGrpSpPr>
            <p:cNvPr id="3" name="Gruppieren 2">
              <a:extLst>
                <a:ext uri="{FF2B5EF4-FFF2-40B4-BE49-F238E27FC236}">
                  <a16:creationId xmlns:a16="http://schemas.microsoft.com/office/drawing/2014/main" id="{43D236E5-842B-45A6-87D8-906297BCABFC}"/>
                </a:ext>
              </a:extLst>
            </p:cNvPr>
            <p:cNvGrpSpPr/>
            <p:nvPr/>
          </p:nvGrpSpPr>
          <p:grpSpPr>
            <a:xfrm>
              <a:off x="6191930" y="5439077"/>
              <a:ext cx="1746143" cy="755326"/>
              <a:chOff x="3797424" y="5344413"/>
              <a:chExt cx="1746143" cy="755326"/>
            </a:xfrm>
          </p:grpSpPr>
          <p:sp>
            <p:nvSpPr>
              <p:cNvPr id="20" name="Freeform 6">
                <a:extLst>
                  <a:ext uri="{FF2B5EF4-FFF2-40B4-BE49-F238E27FC236}">
                    <a16:creationId xmlns:a16="http://schemas.microsoft.com/office/drawing/2014/main" id="{BEDC3763-1CC5-2463-FA95-4ADBAF8CED24}"/>
                  </a:ext>
                </a:extLst>
              </p:cNvPr>
              <p:cNvSpPr>
                <a:spLocks noChangeArrowheads="1"/>
              </p:cNvSpPr>
              <p:nvPr/>
            </p:nvSpPr>
            <p:spPr bwMode="auto">
              <a:xfrm>
                <a:off x="3797424" y="5344413"/>
                <a:ext cx="1746143" cy="726222"/>
              </a:xfrm>
              <a:custGeom>
                <a:avLst/>
                <a:gdLst>
                  <a:gd name="T0" fmla="*/ 359 w 10096"/>
                  <a:gd name="T1" fmla="*/ 0 h 1939"/>
                  <a:gd name="T2" fmla="*/ 359 w 10096"/>
                  <a:gd name="T3" fmla="*/ 0 h 1939"/>
                  <a:gd name="T4" fmla="*/ 286 w 10096"/>
                  <a:gd name="T5" fmla="*/ 6 h 1939"/>
                  <a:gd name="T6" fmla="*/ 213 w 10096"/>
                  <a:gd name="T7" fmla="*/ 33 h 1939"/>
                  <a:gd name="T8" fmla="*/ 153 w 10096"/>
                  <a:gd name="T9" fmla="*/ 66 h 1939"/>
                  <a:gd name="T10" fmla="*/ 99 w 10096"/>
                  <a:gd name="T11" fmla="*/ 113 h 1939"/>
                  <a:gd name="T12" fmla="*/ 53 w 10096"/>
                  <a:gd name="T13" fmla="*/ 166 h 1939"/>
                  <a:gd name="T14" fmla="*/ 26 w 10096"/>
                  <a:gd name="T15" fmla="*/ 232 h 1939"/>
                  <a:gd name="T16" fmla="*/ 6 w 10096"/>
                  <a:gd name="T17" fmla="*/ 300 h 1939"/>
                  <a:gd name="T18" fmla="*/ 0 w 10096"/>
                  <a:gd name="T19" fmla="*/ 380 h 1939"/>
                  <a:gd name="T20" fmla="*/ 66 w 10096"/>
                  <a:gd name="T21" fmla="*/ 1559 h 1939"/>
                  <a:gd name="T22" fmla="*/ 66 w 10096"/>
                  <a:gd name="T23" fmla="*/ 1559 h 1939"/>
                  <a:gd name="T24" fmla="*/ 73 w 10096"/>
                  <a:gd name="T25" fmla="*/ 1639 h 1939"/>
                  <a:gd name="T26" fmla="*/ 99 w 10096"/>
                  <a:gd name="T27" fmla="*/ 1706 h 1939"/>
                  <a:gd name="T28" fmla="*/ 139 w 10096"/>
                  <a:gd name="T29" fmla="*/ 1773 h 1939"/>
                  <a:gd name="T30" fmla="*/ 186 w 10096"/>
                  <a:gd name="T31" fmla="*/ 1825 h 1939"/>
                  <a:gd name="T32" fmla="*/ 246 w 10096"/>
                  <a:gd name="T33" fmla="*/ 1871 h 1939"/>
                  <a:gd name="T34" fmla="*/ 313 w 10096"/>
                  <a:gd name="T35" fmla="*/ 1911 h 1939"/>
                  <a:gd name="T36" fmla="*/ 386 w 10096"/>
                  <a:gd name="T37" fmla="*/ 1932 h 1939"/>
                  <a:gd name="T38" fmla="*/ 460 w 10096"/>
                  <a:gd name="T39" fmla="*/ 1938 h 1939"/>
                  <a:gd name="T40" fmla="*/ 9741 w 10096"/>
                  <a:gd name="T41" fmla="*/ 1938 h 1939"/>
                  <a:gd name="T42" fmla="*/ 9741 w 10096"/>
                  <a:gd name="T43" fmla="*/ 1938 h 1939"/>
                  <a:gd name="T44" fmla="*/ 9815 w 10096"/>
                  <a:gd name="T45" fmla="*/ 1932 h 1939"/>
                  <a:gd name="T46" fmla="*/ 9882 w 10096"/>
                  <a:gd name="T47" fmla="*/ 1911 h 1939"/>
                  <a:gd name="T48" fmla="*/ 9948 w 10096"/>
                  <a:gd name="T49" fmla="*/ 1871 h 1939"/>
                  <a:gd name="T50" fmla="*/ 10001 w 10096"/>
                  <a:gd name="T51" fmla="*/ 1825 h 1939"/>
                  <a:gd name="T52" fmla="*/ 10041 w 10096"/>
                  <a:gd name="T53" fmla="*/ 1773 h 1939"/>
                  <a:gd name="T54" fmla="*/ 10075 w 10096"/>
                  <a:gd name="T55" fmla="*/ 1706 h 1939"/>
                  <a:gd name="T56" fmla="*/ 10095 w 10096"/>
                  <a:gd name="T57" fmla="*/ 1639 h 1939"/>
                  <a:gd name="T58" fmla="*/ 10095 w 10096"/>
                  <a:gd name="T59" fmla="*/ 1559 h 1939"/>
                  <a:gd name="T60" fmla="*/ 10035 w 10096"/>
                  <a:gd name="T61" fmla="*/ 380 h 1939"/>
                  <a:gd name="T62" fmla="*/ 10035 w 10096"/>
                  <a:gd name="T63" fmla="*/ 380 h 1939"/>
                  <a:gd name="T64" fmla="*/ 10022 w 10096"/>
                  <a:gd name="T65" fmla="*/ 300 h 1939"/>
                  <a:gd name="T66" fmla="*/ 9995 w 10096"/>
                  <a:gd name="T67" fmla="*/ 232 h 1939"/>
                  <a:gd name="T68" fmla="*/ 9962 w 10096"/>
                  <a:gd name="T69" fmla="*/ 166 h 1939"/>
                  <a:gd name="T70" fmla="*/ 9908 w 10096"/>
                  <a:gd name="T71" fmla="*/ 113 h 1939"/>
                  <a:gd name="T72" fmla="*/ 9855 w 10096"/>
                  <a:gd name="T73" fmla="*/ 66 h 1939"/>
                  <a:gd name="T74" fmla="*/ 9788 w 10096"/>
                  <a:gd name="T75" fmla="*/ 33 h 1939"/>
                  <a:gd name="T76" fmla="*/ 9715 w 10096"/>
                  <a:gd name="T77" fmla="*/ 6 h 1939"/>
                  <a:gd name="T78" fmla="*/ 9635 w 10096"/>
                  <a:gd name="T79" fmla="*/ 0 h 1939"/>
                  <a:gd name="T80" fmla="*/ 359 w 10096"/>
                  <a:gd name="T81" fmla="*/ 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96" h="1939">
                    <a:moveTo>
                      <a:pt x="359" y="0"/>
                    </a:moveTo>
                    <a:lnTo>
                      <a:pt x="359" y="0"/>
                    </a:lnTo>
                    <a:cubicBezTo>
                      <a:pt x="334" y="2"/>
                      <a:pt x="310" y="4"/>
                      <a:pt x="286" y="6"/>
                    </a:cubicBezTo>
                    <a:cubicBezTo>
                      <a:pt x="261" y="15"/>
                      <a:pt x="237" y="24"/>
                      <a:pt x="213" y="33"/>
                    </a:cubicBezTo>
                    <a:cubicBezTo>
                      <a:pt x="193" y="44"/>
                      <a:pt x="173" y="55"/>
                      <a:pt x="153" y="66"/>
                    </a:cubicBezTo>
                    <a:cubicBezTo>
                      <a:pt x="135" y="81"/>
                      <a:pt x="117" y="97"/>
                      <a:pt x="99" y="113"/>
                    </a:cubicBezTo>
                    <a:cubicBezTo>
                      <a:pt x="83" y="130"/>
                      <a:pt x="68" y="148"/>
                      <a:pt x="53" y="166"/>
                    </a:cubicBezTo>
                    <a:cubicBezTo>
                      <a:pt x="44" y="188"/>
                      <a:pt x="35" y="210"/>
                      <a:pt x="26" y="232"/>
                    </a:cubicBezTo>
                    <a:cubicBezTo>
                      <a:pt x="19" y="254"/>
                      <a:pt x="12" y="277"/>
                      <a:pt x="6" y="300"/>
                    </a:cubicBezTo>
                    <a:cubicBezTo>
                      <a:pt x="4" y="326"/>
                      <a:pt x="2" y="353"/>
                      <a:pt x="0" y="380"/>
                    </a:cubicBezTo>
                    <a:cubicBezTo>
                      <a:pt x="22" y="773"/>
                      <a:pt x="44" y="1166"/>
                      <a:pt x="66" y="1559"/>
                    </a:cubicBezTo>
                    <a:lnTo>
                      <a:pt x="66" y="1559"/>
                    </a:lnTo>
                    <a:cubicBezTo>
                      <a:pt x="68" y="1585"/>
                      <a:pt x="70" y="1612"/>
                      <a:pt x="73" y="1639"/>
                    </a:cubicBezTo>
                    <a:cubicBezTo>
                      <a:pt x="81" y="1661"/>
                      <a:pt x="90" y="1683"/>
                      <a:pt x="99" y="1706"/>
                    </a:cubicBezTo>
                    <a:cubicBezTo>
                      <a:pt x="112" y="1728"/>
                      <a:pt x="125" y="1750"/>
                      <a:pt x="139" y="1773"/>
                    </a:cubicBezTo>
                    <a:cubicBezTo>
                      <a:pt x="154" y="1790"/>
                      <a:pt x="170" y="1808"/>
                      <a:pt x="186" y="1825"/>
                    </a:cubicBezTo>
                    <a:cubicBezTo>
                      <a:pt x="206" y="1841"/>
                      <a:pt x="226" y="1856"/>
                      <a:pt x="246" y="1871"/>
                    </a:cubicBezTo>
                    <a:cubicBezTo>
                      <a:pt x="268" y="1885"/>
                      <a:pt x="290" y="1898"/>
                      <a:pt x="313" y="1911"/>
                    </a:cubicBezTo>
                    <a:cubicBezTo>
                      <a:pt x="337" y="1918"/>
                      <a:pt x="361" y="1925"/>
                      <a:pt x="386" y="1932"/>
                    </a:cubicBezTo>
                    <a:cubicBezTo>
                      <a:pt x="410" y="1934"/>
                      <a:pt x="435" y="1936"/>
                      <a:pt x="460" y="1938"/>
                    </a:cubicBezTo>
                    <a:cubicBezTo>
                      <a:pt x="3553" y="1938"/>
                      <a:pt x="6647" y="1938"/>
                      <a:pt x="9741" y="1938"/>
                    </a:cubicBezTo>
                    <a:lnTo>
                      <a:pt x="9741" y="1938"/>
                    </a:lnTo>
                    <a:cubicBezTo>
                      <a:pt x="9766" y="1936"/>
                      <a:pt x="9790" y="1934"/>
                      <a:pt x="9815" y="1932"/>
                    </a:cubicBezTo>
                    <a:cubicBezTo>
                      <a:pt x="9837" y="1925"/>
                      <a:pt x="9860" y="1918"/>
                      <a:pt x="9882" y="1911"/>
                    </a:cubicBezTo>
                    <a:cubicBezTo>
                      <a:pt x="9904" y="1898"/>
                      <a:pt x="9926" y="1885"/>
                      <a:pt x="9948" y="1871"/>
                    </a:cubicBezTo>
                    <a:cubicBezTo>
                      <a:pt x="9966" y="1856"/>
                      <a:pt x="9983" y="1841"/>
                      <a:pt x="10001" y="1825"/>
                    </a:cubicBezTo>
                    <a:cubicBezTo>
                      <a:pt x="10014" y="1808"/>
                      <a:pt x="10028" y="1790"/>
                      <a:pt x="10041" y="1773"/>
                    </a:cubicBezTo>
                    <a:cubicBezTo>
                      <a:pt x="10052" y="1750"/>
                      <a:pt x="10064" y="1728"/>
                      <a:pt x="10075" y="1706"/>
                    </a:cubicBezTo>
                    <a:cubicBezTo>
                      <a:pt x="10082" y="1683"/>
                      <a:pt x="10088" y="1661"/>
                      <a:pt x="10095" y="1639"/>
                    </a:cubicBezTo>
                    <a:cubicBezTo>
                      <a:pt x="10095" y="1612"/>
                      <a:pt x="10095" y="1585"/>
                      <a:pt x="10095" y="1559"/>
                    </a:cubicBezTo>
                    <a:cubicBezTo>
                      <a:pt x="10075" y="1166"/>
                      <a:pt x="10055" y="773"/>
                      <a:pt x="10035" y="380"/>
                    </a:cubicBezTo>
                    <a:lnTo>
                      <a:pt x="10035" y="380"/>
                    </a:lnTo>
                    <a:cubicBezTo>
                      <a:pt x="10031" y="353"/>
                      <a:pt x="10026" y="326"/>
                      <a:pt x="10022" y="300"/>
                    </a:cubicBezTo>
                    <a:cubicBezTo>
                      <a:pt x="10013" y="277"/>
                      <a:pt x="10004" y="254"/>
                      <a:pt x="9995" y="232"/>
                    </a:cubicBezTo>
                    <a:cubicBezTo>
                      <a:pt x="9984" y="210"/>
                      <a:pt x="9973" y="188"/>
                      <a:pt x="9962" y="166"/>
                    </a:cubicBezTo>
                    <a:cubicBezTo>
                      <a:pt x="9944" y="148"/>
                      <a:pt x="9926" y="130"/>
                      <a:pt x="9908" y="113"/>
                    </a:cubicBezTo>
                    <a:cubicBezTo>
                      <a:pt x="9890" y="97"/>
                      <a:pt x="9873" y="81"/>
                      <a:pt x="9855" y="66"/>
                    </a:cubicBezTo>
                    <a:cubicBezTo>
                      <a:pt x="9833" y="55"/>
                      <a:pt x="9810" y="44"/>
                      <a:pt x="9788" y="33"/>
                    </a:cubicBezTo>
                    <a:cubicBezTo>
                      <a:pt x="9764" y="24"/>
                      <a:pt x="9739" y="15"/>
                      <a:pt x="9715" y="6"/>
                    </a:cubicBezTo>
                    <a:cubicBezTo>
                      <a:pt x="9688" y="4"/>
                      <a:pt x="9662" y="2"/>
                      <a:pt x="9635" y="0"/>
                    </a:cubicBezTo>
                    <a:cubicBezTo>
                      <a:pt x="6543" y="0"/>
                      <a:pt x="3451" y="0"/>
                      <a:pt x="359" y="0"/>
                    </a:cubicBezTo>
                  </a:path>
                </a:pathLst>
              </a:custGeom>
              <a:solidFill>
                <a:schemeClr val="accent1"/>
              </a:solidFill>
              <a:ln w="9525" cap="flat">
                <a:noFill/>
                <a:bevel/>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Textfeld 21">
                <a:extLst>
                  <a:ext uri="{FF2B5EF4-FFF2-40B4-BE49-F238E27FC236}">
                    <a16:creationId xmlns:a16="http://schemas.microsoft.com/office/drawing/2014/main" id="{05D2B05A-438C-D4C0-6B83-72F847897F56}"/>
                  </a:ext>
                </a:extLst>
              </p:cNvPr>
              <p:cNvSpPr txBox="1"/>
              <p:nvPr/>
            </p:nvSpPr>
            <p:spPr bwMode="gray">
              <a:xfrm>
                <a:off x="4096135" y="5344413"/>
                <a:ext cx="1168877" cy="75532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solidFill>
                      <a:schemeClr val="bg1"/>
                    </a:solidFill>
                  </a:rPr>
                  <a:t>Incorporar Nuevos Indicadores de Desempeño</a:t>
                </a:r>
                <a:endParaRPr kumimoji="0" lang="de-DE" sz="1200" b="0" i="0" u="none" strike="noStrike" kern="1200" cap="none" spc="0" normalizeH="0" baseline="0" noProof="0" dirty="0">
                  <a:ln>
                    <a:noFill/>
                  </a:ln>
                  <a:solidFill>
                    <a:schemeClr val="bg1"/>
                  </a:solidFill>
                  <a:effectLst/>
                  <a:uLnTx/>
                  <a:uFillTx/>
                  <a:latin typeface="Calibri Light"/>
                  <a:ea typeface="+mn-ea"/>
                  <a:cs typeface="+mn-cs"/>
                </a:endParaRPr>
              </a:p>
            </p:txBody>
          </p:sp>
        </p:grpSp>
      </p:grpSp>
      <p:sp>
        <p:nvSpPr>
          <p:cNvPr id="27" name="Titel 1">
            <a:extLst>
              <a:ext uri="{FF2B5EF4-FFF2-40B4-BE49-F238E27FC236}">
                <a16:creationId xmlns:a16="http://schemas.microsoft.com/office/drawing/2014/main" id="{77314BFD-6BA3-C84F-00FC-10FBE5BE79F0}"/>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err="1"/>
              <a:t>Conclusiones</a:t>
            </a:r>
            <a:r>
              <a:rPr lang="en-US" dirty="0"/>
              <a:t> y </a:t>
            </a:r>
            <a:r>
              <a:rPr lang="en-US" dirty="0" err="1"/>
              <a:t>recomendaciones</a:t>
            </a:r>
            <a:endParaRPr lang="de-DE" dirty="0"/>
          </a:p>
        </p:txBody>
      </p:sp>
      <p:sp>
        <p:nvSpPr>
          <p:cNvPr id="28" name="Untertitel 5">
            <a:extLst>
              <a:ext uri="{FF2B5EF4-FFF2-40B4-BE49-F238E27FC236}">
                <a16:creationId xmlns:a16="http://schemas.microsoft.com/office/drawing/2014/main" id="{A77D4B5D-98BD-C5A6-3EE0-127E4DBA5CD6}"/>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err="1"/>
              <a:t>MetroTickets</a:t>
            </a:r>
            <a:endParaRPr lang="de-DE" sz="2000" dirty="0"/>
          </a:p>
        </p:txBody>
      </p:sp>
      <p:sp>
        <p:nvSpPr>
          <p:cNvPr id="21" name="TextBox 20">
            <a:extLst>
              <a:ext uri="{FF2B5EF4-FFF2-40B4-BE49-F238E27FC236}">
                <a16:creationId xmlns:a16="http://schemas.microsoft.com/office/drawing/2014/main" id="{B5C397E1-F8DF-D155-20B6-5CFF3523DE88}"/>
              </a:ext>
            </a:extLst>
          </p:cNvPr>
          <p:cNvSpPr txBox="1"/>
          <p:nvPr/>
        </p:nvSpPr>
        <p:spPr bwMode="gray">
          <a:xfrm>
            <a:off x="596970" y="3493239"/>
            <a:ext cx="6101442" cy="369332"/>
          </a:xfrm>
          <a:prstGeom prst="rect">
            <a:avLst/>
          </a:prstGeom>
          <a:noFill/>
        </p:spPr>
        <p:txBody>
          <a:bodyPr wrap="square">
            <a:spAutoFit/>
          </a:bodyPr>
          <a:lstStyle/>
          <a:p>
            <a:r>
              <a:rPr lang="es-MX" b="1" dirty="0">
                <a:solidFill>
                  <a:schemeClr val="tx2"/>
                </a:solidFill>
                <a:latin typeface="Raleway" pitchFamily="2" charset="0"/>
              </a:rPr>
              <a:t>Recomendaciones</a:t>
            </a:r>
          </a:p>
        </p:txBody>
      </p:sp>
    </p:spTree>
    <p:extLst>
      <p:ext uri="{BB962C8B-B14F-4D97-AF65-F5344CB8AC3E}">
        <p14:creationId xmlns:p14="http://schemas.microsoft.com/office/powerpoint/2010/main" val="377125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2224-A850-4319-9628-BE4A4C5568B3}"/>
              </a:ext>
            </a:extLst>
          </p:cNvPr>
          <p:cNvSpPr>
            <a:spLocks noGrp="1"/>
          </p:cNvSpPr>
          <p:nvPr>
            <p:ph type="title"/>
          </p:nvPr>
        </p:nvSpPr>
        <p:spPr/>
        <p:txBody>
          <a:bodyPr/>
          <a:lstStyle/>
          <a:p>
            <a:r>
              <a:rPr lang="en-US"/>
              <a:t>Agenda</a:t>
            </a:r>
          </a:p>
        </p:txBody>
      </p:sp>
      <p:sp>
        <p:nvSpPr>
          <p:cNvPr id="3" name="Date Placeholder 2">
            <a:extLst>
              <a:ext uri="{FF2B5EF4-FFF2-40B4-BE49-F238E27FC236}">
                <a16:creationId xmlns:a16="http://schemas.microsoft.com/office/drawing/2014/main" id="{05BEFF2D-8C9D-4B27-B1A9-AFF8B27DDCB0}"/>
              </a:ext>
            </a:extLst>
          </p:cNvPr>
          <p:cNvSpPr>
            <a:spLocks noGrp="1"/>
          </p:cNvSpPr>
          <p:nvPr>
            <p:ph type="dt" sz="half" idx="10"/>
          </p:nvPr>
        </p:nvSpPr>
        <p:spPr/>
        <p:txBody>
          <a:bodyPr/>
          <a:lstStyle/>
          <a:p>
            <a:r>
              <a:rPr lang="de-DE"/>
              <a:t>2021-11</a:t>
            </a:r>
            <a:endParaRPr lang="en-US"/>
          </a:p>
        </p:txBody>
      </p:sp>
      <p:sp>
        <p:nvSpPr>
          <p:cNvPr id="4" name="Footer Placeholder 3">
            <a:extLst>
              <a:ext uri="{FF2B5EF4-FFF2-40B4-BE49-F238E27FC236}">
                <a16:creationId xmlns:a16="http://schemas.microsoft.com/office/drawing/2014/main" id="{98DFCCDC-BDC3-47D1-AB38-9DAEAA58CF5F}"/>
              </a:ext>
            </a:extLst>
          </p:cNvPr>
          <p:cNvSpPr>
            <a:spLocks noGrp="1"/>
          </p:cNvSpPr>
          <p:nvPr>
            <p:ph type="ftr" sz="quarter" idx="11"/>
          </p:nvPr>
        </p:nvSpPr>
        <p:spPr/>
        <p:txBody>
          <a:bodyPr/>
          <a:lstStyle/>
          <a:p>
            <a:r>
              <a:rPr lang="en-US"/>
              <a:t>GRAMMER Division Commercial Vehicles</a:t>
            </a:r>
          </a:p>
        </p:txBody>
      </p:sp>
      <p:sp>
        <p:nvSpPr>
          <p:cNvPr id="5" name="Slide Number Placeholder 4">
            <a:extLst>
              <a:ext uri="{FF2B5EF4-FFF2-40B4-BE49-F238E27FC236}">
                <a16:creationId xmlns:a16="http://schemas.microsoft.com/office/drawing/2014/main" id="{78441FCB-065D-47F7-9BE3-BE0D31E251E0}"/>
              </a:ext>
            </a:extLst>
          </p:cNvPr>
          <p:cNvSpPr>
            <a:spLocks noGrp="1"/>
          </p:cNvSpPr>
          <p:nvPr>
            <p:ph type="sldNum" sz="quarter" idx="12"/>
          </p:nvPr>
        </p:nvSpPr>
        <p:spPr/>
        <p:txBody>
          <a:bodyPr/>
          <a:lstStyle/>
          <a:p>
            <a:fld id="{835253C1-6FB7-43D9-B87E-B4075112F502}" type="slidenum">
              <a:rPr lang="en-US" smtClean="0"/>
              <a:t>2</a:t>
            </a:fld>
            <a:endParaRPr lang="en-US"/>
          </a:p>
        </p:txBody>
      </p:sp>
      <p:sp>
        <p:nvSpPr>
          <p:cNvPr id="6" name="Text Placeholder 5">
            <a:extLst>
              <a:ext uri="{FF2B5EF4-FFF2-40B4-BE49-F238E27FC236}">
                <a16:creationId xmlns:a16="http://schemas.microsoft.com/office/drawing/2014/main" id="{BB1A6771-66DD-4C74-B8A3-EF76FD4895FE}"/>
              </a:ext>
            </a:extLst>
          </p:cNvPr>
          <p:cNvSpPr>
            <a:spLocks noGrp="1"/>
          </p:cNvSpPr>
          <p:nvPr>
            <p:ph type="body" sz="quarter" idx="13"/>
          </p:nvPr>
        </p:nvSpPr>
        <p:spPr/>
        <p:txBody>
          <a:bodyPr/>
          <a:lstStyle/>
          <a:p>
            <a:r>
              <a:rPr lang="en-US" dirty="0" err="1"/>
              <a:t>Presentación</a:t>
            </a:r>
            <a:r>
              <a:rPr lang="en-US" dirty="0"/>
              <a:t> personal </a:t>
            </a:r>
          </a:p>
          <a:p>
            <a:r>
              <a:rPr lang="en-US" dirty="0" err="1"/>
              <a:t>Objetivo</a:t>
            </a:r>
            <a:endParaRPr lang="en-US" dirty="0"/>
          </a:p>
          <a:p>
            <a:r>
              <a:rPr lang="en-US" dirty="0"/>
              <a:t>A3 (</a:t>
            </a:r>
            <a:r>
              <a:rPr lang="en-US" dirty="0" err="1"/>
              <a:t>estructura</a:t>
            </a:r>
            <a:r>
              <a:rPr lang="en-US" dirty="0"/>
              <a:t>)</a:t>
            </a:r>
          </a:p>
          <a:p>
            <a:r>
              <a:rPr lang="en-US" dirty="0" err="1"/>
              <a:t>Evidencias</a:t>
            </a:r>
            <a:r>
              <a:rPr lang="en-US" dirty="0"/>
              <a:t> (videos, </a:t>
            </a:r>
            <a:r>
              <a:rPr lang="en-US" dirty="0" err="1"/>
              <a:t>fotos</a:t>
            </a:r>
            <a:r>
              <a:rPr lang="en-US" dirty="0"/>
              <a:t>, </a:t>
            </a:r>
            <a:r>
              <a:rPr lang="en-US" dirty="0" err="1"/>
              <a:t>listas</a:t>
            </a:r>
            <a:r>
              <a:rPr lang="en-US" dirty="0"/>
              <a:t> , </a:t>
            </a:r>
            <a:r>
              <a:rPr lang="en-US" dirty="0" err="1"/>
              <a:t>todo</a:t>
            </a:r>
            <a:r>
              <a:rPr lang="en-US" dirty="0"/>
              <a:t> </a:t>
            </a:r>
            <a:r>
              <a:rPr lang="en-US" dirty="0" err="1"/>
              <a:t>el</a:t>
            </a:r>
            <a:r>
              <a:rPr lang="en-US" dirty="0"/>
              <a:t> </a:t>
            </a:r>
            <a:r>
              <a:rPr lang="en-US" dirty="0" err="1"/>
              <a:t>fundamento</a:t>
            </a:r>
            <a:r>
              <a:rPr lang="en-US" dirty="0"/>
              <a:t>)</a:t>
            </a:r>
          </a:p>
          <a:p>
            <a:r>
              <a:rPr lang="en-US" dirty="0" err="1"/>
              <a:t>Resultados</a:t>
            </a:r>
            <a:r>
              <a:rPr lang="en-US" dirty="0"/>
              <a:t> </a:t>
            </a:r>
          </a:p>
          <a:p>
            <a:r>
              <a:rPr lang="en-US" dirty="0" err="1"/>
              <a:t>Conclusiones</a:t>
            </a:r>
            <a:r>
              <a:rPr lang="en-US" dirty="0"/>
              <a:t> y </a:t>
            </a:r>
            <a:r>
              <a:rPr lang="en-US" dirty="0" err="1"/>
              <a:t>recomendaciones</a:t>
            </a:r>
            <a:endParaRPr lang="en-US" dirty="0"/>
          </a:p>
          <a:p>
            <a:endParaRPr lang="en-US" dirty="0"/>
          </a:p>
        </p:txBody>
      </p:sp>
      <p:sp>
        <p:nvSpPr>
          <p:cNvPr id="7" name="Text Placeholder 6">
            <a:extLst>
              <a:ext uri="{FF2B5EF4-FFF2-40B4-BE49-F238E27FC236}">
                <a16:creationId xmlns:a16="http://schemas.microsoft.com/office/drawing/2014/main" id="{8192BAB2-333D-4B69-8F6C-4CE6E3B5BDB9}"/>
              </a:ext>
            </a:extLst>
          </p:cNvPr>
          <p:cNvSpPr>
            <a:spLocks noGrp="1"/>
          </p:cNvSpPr>
          <p:nvPr>
            <p:ph type="body" sz="quarter" idx="14"/>
          </p:nvPr>
        </p:nvSpPr>
        <p:spPr/>
        <p:txBody>
          <a:bodyPr/>
          <a:lstStyle/>
          <a:p>
            <a:r>
              <a:rPr lang="en-US"/>
              <a:t>2</a:t>
            </a:r>
          </a:p>
          <a:p>
            <a:r>
              <a:rPr lang="en-US"/>
              <a:t>8</a:t>
            </a:r>
          </a:p>
          <a:p>
            <a:r>
              <a:rPr lang="en-US"/>
              <a:t>11</a:t>
            </a:r>
          </a:p>
          <a:p>
            <a:r>
              <a:rPr lang="en-US"/>
              <a:t>14</a:t>
            </a:r>
          </a:p>
          <a:p>
            <a:r>
              <a:rPr lang="en-US"/>
              <a:t>15</a:t>
            </a:r>
          </a:p>
          <a:p>
            <a:r>
              <a:rPr lang="en-US"/>
              <a:t>17</a:t>
            </a:r>
          </a:p>
        </p:txBody>
      </p:sp>
    </p:spTree>
    <p:extLst>
      <p:ext uri="{BB962C8B-B14F-4D97-AF65-F5344CB8AC3E}">
        <p14:creationId xmlns:p14="http://schemas.microsoft.com/office/powerpoint/2010/main" val="2568423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105AF-AE15-D348-8995-B3D25233A38A}"/>
              </a:ext>
            </a:extLst>
          </p:cNvPr>
          <p:cNvSpPr>
            <a:spLocks noGrp="1"/>
          </p:cNvSpPr>
          <p:nvPr>
            <p:ph type="title"/>
          </p:nvPr>
        </p:nvSpPr>
        <p:spPr/>
        <p:txBody>
          <a:bodyPr/>
          <a:lstStyle/>
          <a:p>
            <a:r>
              <a:rPr lang="de-DE" dirty="0"/>
              <a:t>Presentación</a:t>
            </a:r>
          </a:p>
        </p:txBody>
      </p:sp>
      <p:sp>
        <p:nvSpPr>
          <p:cNvPr id="3" name="Datumsplatzhalter 2">
            <a:extLst>
              <a:ext uri="{FF2B5EF4-FFF2-40B4-BE49-F238E27FC236}">
                <a16:creationId xmlns:a16="http://schemas.microsoft.com/office/drawing/2014/main" id="{A66BB824-56EE-6F4F-A6AB-2789BE54B49F}"/>
              </a:ext>
            </a:extLst>
          </p:cNvPr>
          <p:cNvSpPr>
            <a:spLocks noGrp="1"/>
          </p:cNvSpPr>
          <p:nvPr>
            <p:ph type="dt" sz="half" idx="10"/>
          </p:nvPr>
        </p:nvSpPr>
        <p:spPr/>
        <p:txBody>
          <a:bodyPr/>
          <a:lstStyle/>
          <a:p>
            <a:r>
              <a:rPr lang="de-DE"/>
              <a:t>2021-11</a:t>
            </a:r>
          </a:p>
        </p:txBody>
      </p:sp>
      <p:sp>
        <p:nvSpPr>
          <p:cNvPr id="4" name="Fußzeilenplatzhalter 3">
            <a:extLst>
              <a:ext uri="{FF2B5EF4-FFF2-40B4-BE49-F238E27FC236}">
                <a16:creationId xmlns:a16="http://schemas.microsoft.com/office/drawing/2014/main" id="{139E960C-6480-3648-AF86-A1A81FD0F0D8}"/>
              </a:ext>
            </a:extLst>
          </p:cNvPr>
          <p:cNvSpPr>
            <a:spLocks noGrp="1"/>
          </p:cNvSpPr>
          <p:nvPr>
            <p:ph type="ftr" sz="quarter" idx="11"/>
          </p:nvPr>
        </p:nvSpPr>
        <p:spPr/>
        <p:txBody>
          <a:bodyPr/>
          <a:lstStyle/>
          <a:p>
            <a:r>
              <a:rPr lang="de-DE"/>
              <a:t>GRAMMER Division Commercial Vehicles</a:t>
            </a:r>
            <a:endParaRPr lang="de-DE" dirty="0"/>
          </a:p>
        </p:txBody>
      </p:sp>
      <p:sp>
        <p:nvSpPr>
          <p:cNvPr id="5" name="Foliennummernplatzhalter 4">
            <a:extLst>
              <a:ext uri="{FF2B5EF4-FFF2-40B4-BE49-F238E27FC236}">
                <a16:creationId xmlns:a16="http://schemas.microsoft.com/office/drawing/2014/main" id="{43096CB6-1196-FB44-B7C1-7D772810139F}"/>
              </a:ext>
            </a:extLst>
          </p:cNvPr>
          <p:cNvSpPr>
            <a:spLocks noGrp="1"/>
          </p:cNvSpPr>
          <p:nvPr>
            <p:ph type="sldNum" sz="quarter" idx="12"/>
          </p:nvPr>
        </p:nvSpPr>
        <p:spPr/>
        <p:txBody>
          <a:bodyPr/>
          <a:lstStyle/>
          <a:p>
            <a:fld id="{835253C1-6FB7-43D9-B87E-B4075112F502}" type="slidenum">
              <a:rPr lang="de-DE" smtClean="0"/>
              <a:t>3</a:t>
            </a:fld>
            <a:endParaRPr lang="de-DE"/>
          </a:p>
        </p:txBody>
      </p:sp>
      <p:sp>
        <p:nvSpPr>
          <p:cNvPr id="6" name="Untertitel 5">
            <a:extLst>
              <a:ext uri="{FF2B5EF4-FFF2-40B4-BE49-F238E27FC236}">
                <a16:creationId xmlns:a16="http://schemas.microsoft.com/office/drawing/2014/main" id="{7B65D0AE-803F-8249-ABF3-31A9369D4667}"/>
              </a:ext>
            </a:extLst>
          </p:cNvPr>
          <p:cNvSpPr>
            <a:spLocks noGrp="1"/>
          </p:cNvSpPr>
          <p:nvPr>
            <p:ph type="subTitle" idx="1"/>
          </p:nvPr>
        </p:nvSpPr>
        <p:spPr/>
        <p:txBody>
          <a:bodyPr/>
          <a:lstStyle/>
          <a:p>
            <a:r>
              <a:rPr lang="de-DE" dirty="0" err="1"/>
              <a:t>Reseña</a:t>
            </a:r>
            <a:endParaRPr lang="de-DE" dirty="0"/>
          </a:p>
        </p:txBody>
      </p:sp>
      <p:sp>
        <p:nvSpPr>
          <p:cNvPr id="7" name="Rechteck 6">
            <a:extLst>
              <a:ext uri="{FF2B5EF4-FFF2-40B4-BE49-F238E27FC236}">
                <a16:creationId xmlns:a16="http://schemas.microsoft.com/office/drawing/2014/main" id="{4E6323D2-A05F-7048-BE0D-64712B6D424D}"/>
              </a:ext>
            </a:extLst>
          </p:cNvPr>
          <p:cNvSpPr/>
          <p:nvPr/>
        </p:nvSpPr>
        <p:spPr bwMode="gray">
          <a:xfrm>
            <a:off x="673896" y="1726321"/>
            <a:ext cx="2685800" cy="1091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600" b="1" dirty="0">
              <a:solidFill>
                <a:schemeClr val="bg1"/>
              </a:solidFill>
              <a:latin typeface="+mj-lt"/>
            </a:endParaRPr>
          </a:p>
          <a:p>
            <a:r>
              <a:rPr lang="de-DE" sz="1600" b="1" dirty="0" err="1">
                <a:solidFill>
                  <a:schemeClr val="bg1"/>
                </a:solidFill>
                <a:latin typeface="+mj-lt"/>
              </a:rPr>
              <a:t>Nombre</a:t>
            </a:r>
            <a:r>
              <a:rPr lang="de-DE" sz="1600" b="1" dirty="0">
                <a:solidFill>
                  <a:schemeClr val="bg1"/>
                </a:solidFill>
                <a:latin typeface="+mj-lt"/>
              </a:rPr>
              <a:t>:  Mariela Reyes </a:t>
            </a:r>
            <a:r>
              <a:rPr lang="de-DE" sz="1600" b="1" dirty="0" err="1">
                <a:solidFill>
                  <a:schemeClr val="bg1"/>
                </a:solidFill>
                <a:latin typeface="+mj-lt"/>
              </a:rPr>
              <a:t>Camo</a:t>
            </a:r>
            <a:endParaRPr lang="de-DE" sz="1600" b="1" dirty="0">
              <a:solidFill>
                <a:schemeClr val="bg1"/>
              </a:solidFill>
              <a:latin typeface="+mj-lt"/>
            </a:endParaRPr>
          </a:p>
          <a:p>
            <a:r>
              <a:rPr lang="de-DE" sz="1600" dirty="0" err="1">
                <a:solidFill>
                  <a:schemeClr val="bg1"/>
                </a:solidFill>
                <a:latin typeface="+mj-lt"/>
              </a:rPr>
              <a:t>Practicante</a:t>
            </a:r>
            <a:endParaRPr lang="de-DE" sz="1600" dirty="0">
              <a:solidFill>
                <a:schemeClr val="bg1"/>
              </a:solidFill>
              <a:latin typeface="+mj-lt"/>
            </a:endParaRPr>
          </a:p>
          <a:p>
            <a:r>
              <a:rPr lang="de-DE" sz="1600" b="1" dirty="0" err="1">
                <a:solidFill>
                  <a:schemeClr val="bg1"/>
                </a:solidFill>
                <a:latin typeface="+mj-lt"/>
              </a:rPr>
              <a:t>Área</a:t>
            </a:r>
            <a:r>
              <a:rPr lang="de-DE" sz="1600" b="1" dirty="0">
                <a:solidFill>
                  <a:schemeClr val="bg1"/>
                </a:solidFill>
                <a:latin typeface="+mj-lt"/>
              </a:rPr>
              <a:t>: IT</a:t>
            </a:r>
          </a:p>
          <a:p>
            <a:pPr algn="ctr"/>
            <a:endParaRPr lang="de-DE" sz="1400" dirty="0">
              <a:latin typeface="+mj-lt"/>
            </a:endParaRPr>
          </a:p>
        </p:txBody>
      </p:sp>
      <p:pic>
        <p:nvPicPr>
          <p:cNvPr id="13" name="Grafik 12">
            <a:extLst>
              <a:ext uri="{FF2B5EF4-FFF2-40B4-BE49-F238E27FC236}">
                <a16:creationId xmlns:a16="http://schemas.microsoft.com/office/drawing/2014/main" id="{008AEBD2-341A-4849-82FB-15744E2A4D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3405" y="3198149"/>
            <a:ext cx="1666221" cy="1972129"/>
          </a:xfrm>
          <a:prstGeom prst="rect">
            <a:avLst/>
          </a:prstGeom>
        </p:spPr>
      </p:pic>
      <p:grpSp>
        <p:nvGrpSpPr>
          <p:cNvPr id="12" name="Gruppieren 10">
            <a:extLst>
              <a:ext uri="{FF2B5EF4-FFF2-40B4-BE49-F238E27FC236}">
                <a16:creationId xmlns:a16="http://schemas.microsoft.com/office/drawing/2014/main" id="{E0B5A665-437A-8D1E-51B8-77A5E7F35F05}"/>
              </a:ext>
            </a:extLst>
          </p:cNvPr>
          <p:cNvGrpSpPr/>
          <p:nvPr/>
        </p:nvGrpSpPr>
        <p:grpSpPr>
          <a:xfrm>
            <a:off x="3474082" y="2017929"/>
            <a:ext cx="7695334" cy="3169746"/>
            <a:chOff x="1254796" y="3502904"/>
            <a:chExt cx="7695334" cy="6181509"/>
          </a:xfrm>
          <a:solidFill>
            <a:schemeClr val="accent2">
              <a:lumMod val="20000"/>
              <a:lumOff val="80000"/>
            </a:schemeClr>
          </a:solidFill>
        </p:grpSpPr>
        <p:sp>
          <p:nvSpPr>
            <p:cNvPr id="14" name="Textplatzhalter 3">
              <a:extLst>
                <a:ext uri="{FF2B5EF4-FFF2-40B4-BE49-F238E27FC236}">
                  <a16:creationId xmlns:a16="http://schemas.microsoft.com/office/drawing/2014/main" id="{E4A83694-D50A-D0FB-025D-89A18B5EE121}"/>
                </a:ext>
              </a:extLst>
            </p:cNvPr>
            <p:cNvSpPr txBox="1">
              <a:spLocks/>
            </p:cNvSpPr>
            <p:nvPr/>
          </p:nvSpPr>
          <p:spPr>
            <a:xfrm>
              <a:off x="1254796" y="3502904"/>
              <a:ext cx="7695334" cy="6181509"/>
            </a:xfrm>
            <a:custGeom>
              <a:avLst/>
              <a:gdLst>
                <a:gd name="connsiteX0" fmla="*/ 267042 w 6716352"/>
                <a:gd name="connsiteY0" fmla="*/ 0 h 5106627"/>
                <a:gd name="connsiteX1" fmla="*/ 6160315 w 6716352"/>
                <a:gd name="connsiteY1" fmla="*/ 0 h 5106627"/>
                <a:gd name="connsiteX2" fmla="*/ 6217539 w 6716352"/>
                <a:gd name="connsiteY2" fmla="*/ 6478 h 5106627"/>
                <a:gd name="connsiteX3" fmla="*/ 6271523 w 6716352"/>
                <a:gd name="connsiteY3" fmla="*/ 25551 h 5106627"/>
                <a:gd name="connsiteX4" fmla="*/ 6322268 w 6716352"/>
                <a:gd name="connsiteY4" fmla="*/ 51102 h 5106627"/>
                <a:gd name="connsiteX5" fmla="*/ 6366895 w 6716352"/>
                <a:gd name="connsiteY5" fmla="*/ 86010 h 5106627"/>
                <a:gd name="connsiteX6" fmla="*/ 6405044 w 6716352"/>
                <a:gd name="connsiteY6" fmla="*/ 127036 h 5106627"/>
                <a:gd name="connsiteX7" fmla="*/ 6433475 w 6716352"/>
                <a:gd name="connsiteY7" fmla="*/ 178138 h 5106627"/>
                <a:gd name="connsiteX8" fmla="*/ 6452550 w 6716352"/>
                <a:gd name="connsiteY8" fmla="*/ 228880 h 5106627"/>
                <a:gd name="connsiteX9" fmla="*/ 6459028 w 6716352"/>
                <a:gd name="connsiteY9" fmla="*/ 289339 h 5106627"/>
                <a:gd name="connsiteX10" fmla="*/ 6716352 w 6716352"/>
                <a:gd name="connsiteY10" fmla="*/ 5081076 h 5106627"/>
                <a:gd name="connsiteX11" fmla="*/ 251206 w 6716352"/>
                <a:gd name="connsiteY11" fmla="*/ 5106627 h 5106627"/>
                <a:gd name="connsiteX12" fmla="*/ 0 w 6716352"/>
                <a:gd name="connsiteY12" fmla="*/ 289339 h 5106627"/>
                <a:gd name="connsiteX13" fmla="*/ 0 w 6716352"/>
                <a:gd name="connsiteY13" fmla="*/ 228880 h 5106627"/>
                <a:gd name="connsiteX14" fmla="*/ 16195 w 6716352"/>
                <a:gd name="connsiteY14" fmla="*/ 178138 h 5106627"/>
                <a:gd name="connsiteX15" fmla="*/ 41388 w 6716352"/>
                <a:gd name="connsiteY15" fmla="*/ 127036 h 5106627"/>
                <a:gd name="connsiteX16" fmla="*/ 70179 w 6716352"/>
                <a:gd name="connsiteY16" fmla="*/ 86010 h 5106627"/>
                <a:gd name="connsiteX17" fmla="*/ 111207 w 6716352"/>
                <a:gd name="connsiteY17" fmla="*/ 51102 h 5106627"/>
                <a:gd name="connsiteX18" fmla="*/ 161953 w 6716352"/>
                <a:gd name="connsiteY18" fmla="*/ 25551 h 5106627"/>
                <a:gd name="connsiteX19" fmla="*/ 213058 w 6716352"/>
                <a:gd name="connsiteY19" fmla="*/ 6478 h 5106627"/>
                <a:gd name="connsiteX20" fmla="*/ 267042 w 6716352"/>
                <a:gd name="connsiteY20" fmla="*/ 0 h 5106627"/>
                <a:gd name="connsiteX0" fmla="*/ 267042 w 6716352"/>
                <a:gd name="connsiteY0" fmla="*/ 0 h 5116582"/>
                <a:gd name="connsiteX1" fmla="*/ 6160315 w 6716352"/>
                <a:gd name="connsiteY1" fmla="*/ 0 h 5116582"/>
                <a:gd name="connsiteX2" fmla="*/ 6217539 w 6716352"/>
                <a:gd name="connsiteY2" fmla="*/ 6478 h 5116582"/>
                <a:gd name="connsiteX3" fmla="*/ 6271523 w 6716352"/>
                <a:gd name="connsiteY3" fmla="*/ 25551 h 5116582"/>
                <a:gd name="connsiteX4" fmla="*/ 6322268 w 6716352"/>
                <a:gd name="connsiteY4" fmla="*/ 51102 h 5116582"/>
                <a:gd name="connsiteX5" fmla="*/ 6366895 w 6716352"/>
                <a:gd name="connsiteY5" fmla="*/ 86010 h 5116582"/>
                <a:gd name="connsiteX6" fmla="*/ 6405044 w 6716352"/>
                <a:gd name="connsiteY6" fmla="*/ 127036 h 5116582"/>
                <a:gd name="connsiteX7" fmla="*/ 6433475 w 6716352"/>
                <a:gd name="connsiteY7" fmla="*/ 178138 h 5116582"/>
                <a:gd name="connsiteX8" fmla="*/ 6452550 w 6716352"/>
                <a:gd name="connsiteY8" fmla="*/ 228880 h 5116582"/>
                <a:gd name="connsiteX9" fmla="*/ 6459028 w 6716352"/>
                <a:gd name="connsiteY9" fmla="*/ 289339 h 5116582"/>
                <a:gd name="connsiteX10" fmla="*/ 6716352 w 6716352"/>
                <a:gd name="connsiteY10" fmla="*/ 5116582 h 5116582"/>
                <a:gd name="connsiteX11" fmla="*/ 251206 w 6716352"/>
                <a:gd name="connsiteY11" fmla="*/ 5106627 h 5116582"/>
                <a:gd name="connsiteX12" fmla="*/ 0 w 6716352"/>
                <a:gd name="connsiteY12" fmla="*/ 289339 h 5116582"/>
                <a:gd name="connsiteX13" fmla="*/ 0 w 6716352"/>
                <a:gd name="connsiteY13" fmla="*/ 228880 h 5116582"/>
                <a:gd name="connsiteX14" fmla="*/ 16195 w 6716352"/>
                <a:gd name="connsiteY14" fmla="*/ 178138 h 5116582"/>
                <a:gd name="connsiteX15" fmla="*/ 41388 w 6716352"/>
                <a:gd name="connsiteY15" fmla="*/ 127036 h 5116582"/>
                <a:gd name="connsiteX16" fmla="*/ 70179 w 6716352"/>
                <a:gd name="connsiteY16" fmla="*/ 86010 h 5116582"/>
                <a:gd name="connsiteX17" fmla="*/ 111207 w 6716352"/>
                <a:gd name="connsiteY17" fmla="*/ 51102 h 5116582"/>
                <a:gd name="connsiteX18" fmla="*/ 161953 w 6716352"/>
                <a:gd name="connsiteY18" fmla="*/ 25551 h 5116582"/>
                <a:gd name="connsiteX19" fmla="*/ 213058 w 6716352"/>
                <a:gd name="connsiteY19" fmla="*/ 6478 h 5116582"/>
                <a:gd name="connsiteX20" fmla="*/ 267042 w 6716352"/>
                <a:gd name="connsiteY20" fmla="*/ 0 h 5116582"/>
                <a:gd name="connsiteX0" fmla="*/ 267042 w 6716352"/>
                <a:gd name="connsiteY0" fmla="*/ 0 h 5133258"/>
                <a:gd name="connsiteX1" fmla="*/ 6160315 w 6716352"/>
                <a:gd name="connsiteY1" fmla="*/ 0 h 5133258"/>
                <a:gd name="connsiteX2" fmla="*/ 6217539 w 6716352"/>
                <a:gd name="connsiteY2" fmla="*/ 6478 h 5133258"/>
                <a:gd name="connsiteX3" fmla="*/ 6271523 w 6716352"/>
                <a:gd name="connsiteY3" fmla="*/ 25551 h 5133258"/>
                <a:gd name="connsiteX4" fmla="*/ 6322268 w 6716352"/>
                <a:gd name="connsiteY4" fmla="*/ 51102 h 5133258"/>
                <a:gd name="connsiteX5" fmla="*/ 6366895 w 6716352"/>
                <a:gd name="connsiteY5" fmla="*/ 86010 h 5133258"/>
                <a:gd name="connsiteX6" fmla="*/ 6405044 w 6716352"/>
                <a:gd name="connsiteY6" fmla="*/ 127036 h 5133258"/>
                <a:gd name="connsiteX7" fmla="*/ 6433475 w 6716352"/>
                <a:gd name="connsiteY7" fmla="*/ 178138 h 5133258"/>
                <a:gd name="connsiteX8" fmla="*/ 6452550 w 6716352"/>
                <a:gd name="connsiteY8" fmla="*/ 228880 h 5133258"/>
                <a:gd name="connsiteX9" fmla="*/ 6459028 w 6716352"/>
                <a:gd name="connsiteY9" fmla="*/ 289339 h 5133258"/>
                <a:gd name="connsiteX10" fmla="*/ 6716352 w 6716352"/>
                <a:gd name="connsiteY10" fmla="*/ 5116582 h 5133258"/>
                <a:gd name="connsiteX11" fmla="*/ 197946 w 6716352"/>
                <a:gd name="connsiteY11" fmla="*/ 5133258 h 5133258"/>
                <a:gd name="connsiteX12" fmla="*/ 0 w 6716352"/>
                <a:gd name="connsiteY12" fmla="*/ 289339 h 5133258"/>
                <a:gd name="connsiteX13" fmla="*/ 0 w 6716352"/>
                <a:gd name="connsiteY13" fmla="*/ 228880 h 5133258"/>
                <a:gd name="connsiteX14" fmla="*/ 16195 w 6716352"/>
                <a:gd name="connsiteY14" fmla="*/ 178138 h 5133258"/>
                <a:gd name="connsiteX15" fmla="*/ 41388 w 6716352"/>
                <a:gd name="connsiteY15" fmla="*/ 127036 h 5133258"/>
                <a:gd name="connsiteX16" fmla="*/ 70179 w 6716352"/>
                <a:gd name="connsiteY16" fmla="*/ 86010 h 5133258"/>
                <a:gd name="connsiteX17" fmla="*/ 111207 w 6716352"/>
                <a:gd name="connsiteY17" fmla="*/ 51102 h 5133258"/>
                <a:gd name="connsiteX18" fmla="*/ 161953 w 6716352"/>
                <a:gd name="connsiteY18" fmla="*/ 25551 h 5133258"/>
                <a:gd name="connsiteX19" fmla="*/ 213058 w 6716352"/>
                <a:gd name="connsiteY19" fmla="*/ 6478 h 5133258"/>
                <a:gd name="connsiteX20" fmla="*/ 267042 w 6716352"/>
                <a:gd name="connsiteY20" fmla="*/ 0 h 513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16352" h="5133258">
                  <a:moveTo>
                    <a:pt x="267042" y="0"/>
                  </a:moveTo>
                  <a:lnTo>
                    <a:pt x="6160315" y="0"/>
                  </a:lnTo>
                  <a:lnTo>
                    <a:pt x="6217539" y="6478"/>
                  </a:lnTo>
                  <a:lnTo>
                    <a:pt x="6271523" y="25551"/>
                  </a:lnTo>
                  <a:lnTo>
                    <a:pt x="6322268" y="51102"/>
                  </a:lnTo>
                  <a:lnTo>
                    <a:pt x="6366895" y="86010"/>
                  </a:lnTo>
                  <a:cubicBezTo>
                    <a:pt x="6379491" y="99685"/>
                    <a:pt x="6392447" y="113361"/>
                    <a:pt x="6405044" y="127036"/>
                  </a:cubicBezTo>
                  <a:cubicBezTo>
                    <a:pt x="6414401" y="143950"/>
                    <a:pt x="6424118" y="161224"/>
                    <a:pt x="6433475" y="178138"/>
                  </a:cubicBezTo>
                  <a:cubicBezTo>
                    <a:pt x="6439953" y="195052"/>
                    <a:pt x="6446072" y="211966"/>
                    <a:pt x="6452550" y="228880"/>
                  </a:cubicBezTo>
                  <a:lnTo>
                    <a:pt x="6459028" y="289339"/>
                  </a:lnTo>
                  <a:cubicBezTo>
                    <a:pt x="6544683" y="1886465"/>
                    <a:pt x="6630697" y="3519457"/>
                    <a:pt x="6716352" y="5116582"/>
                  </a:cubicBezTo>
                  <a:lnTo>
                    <a:pt x="197946" y="5133258"/>
                  </a:lnTo>
                  <a:cubicBezTo>
                    <a:pt x="114091" y="3527496"/>
                    <a:pt x="83856" y="1895102"/>
                    <a:pt x="0" y="289339"/>
                  </a:cubicBezTo>
                  <a:lnTo>
                    <a:pt x="0" y="228880"/>
                  </a:lnTo>
                  <a:lnTo>
                    <a:pt x="16195" y="178138"/>
                  </a:lnTo>
                  <a:cubicBezTo>
                    <a:pt x="24473" y="161224"/>
                    <a:pt x="33110" y="143950"/>
                    <a:pt x="41388" y="127036"/>
                  </a:cubicBezTo>
                  <a:cubicBezTo>
                    <a:pt x="51105" y="113361"/>
                    <a:pt x="60462" y="99685"/>
                    <a:pt x="70179" y="86010"/>
                  </a:cubicBezTo>
                  <a:lnTo>
                    <a:pt x="111207" y="51102"/>
                  </a:lnTo>
                  <a:lnTo>
                    <a:pt x="161953" y="25551"/>
                  </a:lnTo>
                  <a:lnTo>
                    <a:pt x="213058" y="6478"/>
                  </a:lnTo>
                  <a:lnTo>
                    <a:pt x="267042" y="0"/>
                  </a:lnTo>
                  <a:close/>
                </a:path>
              </a:pathLst>
            </a:custGeom>
            <a:grpFill/>
          </p:spPr>
          <p:txBody>
            <a:bodyPr vert="horz" wrap="square" lIns="540000" tIns="360000" rIns="540000" bIns="360000" rtlCol="0">
              <a:noAutofit/>
            </a:bodyPr>
            <a:lstStyle>
              <a:lvl1pPr marL="228600" indent="-228600" algn="l" defTabSz="914400" rtl="0" eaLnBrk="1" latinLnBrk="0" hangingPunct="1">
                <a:lnSpc>
                  <a:spcPct val="90000"/>
                </a:lnSpc>
                <a:spcBef>
                  <a:spcPts val="1000"/>
                </a:spcBef>
                <a:spcAft>
                  <a:spcPts val="300"/>
                </a:spcAft>
                <a:buClr>
                  <a:schemeClr val="accent2"/>
                </a:buClr>
                <a:buFont typeface="Arial" panose="020B0604020202020204" pitchFamily="34" charset="0"/>
                <a:buChar char="•"/>
                <a:defRPr sz="2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spcAft>
                  <a:spcPts val="300"/>
                </a:spcAft>
                <a:buClr>
                  <a:schemeClr val="accent2"/>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300"/>
                </a:spcAft>
                <a:buClr>
                  <a:srgbClr val="FFFFFF"/>
                </a:buClr>
                <a:buSzTx/>
                <a:buFont typeface="Arial" panose="020B0604020202020204" pitchFamily="34" charset="0"/>
                <a:buNone/>
                <a:tabLst/>
                <a:defRPr/>
              </a:pPr>
              <a:endParaRPr kumimoji="0" lang="de-DE" sz="1600" b="0" i="0" u="none" strike="noStrike" kern="1200" cap="none" spc="0" normalizeH="0" baseline="0" noProof="0" err="1">
                <a:ln>
                  <a:noFill/>
                </a:ln>
                <a:solidFill>
                  <a:srgbClr val="FFFFFF"/>
                </a:solidFill>
                <a:effectLst/>
                <a:uLnTx/>
                <a:uFillTx/>
                <a:latin typeface="Calibri Light"/>
                <a:ea typeface="+mn-ea"/>
                <a:cs typeface="+mn-cs"/>
              </a:endParaRPr>
            </a:p>
          </p:txBody>
        </p:sp>
        <p:sp>
          <p:nvSpPr>
            <p:cNvPr id="15" name="Textfeld 33">
              <a:extLst>
                <a:ext uri="{FF2B5EF4-FFF2-40B4-BE49-F238E27FC236}">
                  <a16:creationId xmlns:a16="http://schemas.microsoft.com/office/drawing/2014/main" id="{9776AB9C-7A6C-9A92-8E46-7EC96D744405}"/>
                </a:ext>
              </a:extLst>
            </p:cNvPr>
            <p:cNvSpPr txBox="1"/>
            <p:nvPr/>
          </p:nvSpPr>
          <p:spPr bwMode="gray">
            <a:xfrm>
              <a:off x="1644946" y="3998757"/>
              <a:ext cx="7020300" cy="938738"/>
            </a:xfrm>
            <a:prstGeom prst="rect">
              <a:avLst/>
            </a:prstGeom>
            <a:grpFill/>
          </p:spPr>
          <p:txBody>
            <a:bodyPr wrap="square" lIns="0" tIns="0" rIns="0" bIns="0" rtlCol="0">
              <a:noAutofit/>
            </a:bodyPr>
            <a:lstStyle/>
            <a:p>
              <a:r>
                <a:rPr lang="es-MX" dirty="0"/>
                <a:t>Estudiante de Ingeniería en Sistemas Computacionales en el Instituto Tecnológico de Querétaro, actualmente cursando el octavo semestre. Desde enero de 2024, me desempeño como practicante en el área de IT en Grammer, donde he podido aplicar mis conocimientos en tecnologías de la información en un entorno profesional.</a:t>
              </a:r>
            </a:p>
            <a:p>
              <a:r>
                <a:rPr lang="es-MX" dirty="0"/>
                <a:t>Mi experiencia incluye atención al cliente, gestión de proyectos y liderazgo de equipos, habilidades que he desarrollado a lo largo de mis estudios y experiencia profesional. Estoy comprometida con el aprendizaje continuo y la mejora constante, buscando siempre soluciones efectivas y eficientes en cada desafío que enfrento.</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344280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105AF-AE15-D348-8995-B3D25233A38A}"/>
              </a:ext>
            </a:extLst>
          </p:cNvPr>
          <p:cNvSpPr>
            <a:spLocks noGrp="1"/>
          </p:cNvSpPr>
          <p:nvPr>
            <p:ph type="title"/>
          </p:nvPr>
        </p:nvSpPr>
        <p:spPr>
          <a:xfrm>
            <a:off x="661988" y="576263"/>
            <a:ext cx="9358312" cy="433388"/>
          </a:xfrm>
        </p:spPr>
        <p:txBody>
          <a:bodyPr anchor="b">
            <a:normAutofit/>
          </a:bodyPr>
          <a:lstStyle/>
          <a:p>
            <a:r>
              <a:rPr lang="de-DE" dirty="0"/>
              <a:t>2. </a:t>
            </a:r>
            <a:r>
              <a:rPr lang="de-DE" dirty="0" err="1"/>
              <a:t>Objetivo</a:t>
            </a:r>
            <a:endParaRPr lang="de-DE" dirty="0"/>
          </a:p>
        </p:txBody>
      </p:sp>
      <p:sp>
        <p:nvSpPr>
          <p:cNvPr id="13" name="Date Placeholder 3">
            <a:extLst>
              <a:ext uri="{FF2B5EF4-FFF2-40B4-BE49-F238E27FC236}">
                <a16:creationId xmlns:a16="http://schemas.microsoft.com/office/drawing/2014/main" id="{E84F3CC7-7023-8FC4-3A32-540814175B54}"/>
              </a:ext>
            </a:extLst>
          </p:cNvPr>
          <p:cNvSpPr>
            <a:spLocks noGrp="1"/>
          </p:cNvSpPr>
          <p:nvPr>
            <p:ph type="dt" sz="half" idx="10"/>
          </p:nvPr>
        </p:nvSpPr>
        <p:spPr>
          <a:xfrm>
            <a:off x="695325" y="6520635"/>
            <a:ext cx="647700" cy="146050"/>
          </a:xfrm>
        </p:spPr>
        <p:txBody>
          <a:bodyPr/>
          <a:lstStyle/>
          <a:p>
            <a:pPr>
              <a:spcAft>
                <a:spcPts val="600"/>
              </a:spcAft>
            </a:pPr>
            <a:r>
              <a:rPr lang="de-DE"/>
              <a:t>2021-11</a:t>
            </a:r>
          </a:p>
        </p:txBody>
      </p:sp>
      <p:sp>
        <p:nvSpPr>
          <p:cNvPr id="15" name="Footer Placeholder 4">
            <a:extLst>
              <a:ext uri="{FF2B5EF4-FFF2-40B4-BE49-F238E27FC236}">
                <a16:creationId xmlns:a16="http://schemas.microsoft.com/office/drawing/2014/main" id="{10C831D7-049D-BF21-4CD4-DF0D473FDEC0}"/>
              </a:ext>
            </a:extLst>
          </p:cNvPr>
          <p:cNvSpPr>
            <a:spLocks noGrp="1"/>
          </p:cNvSpPr>
          <p:nvPr>
            <p:ph type="ftr" sz="quarter" idx="11"/>
          </p:nvPr>
        </p:nvSpPr>
        <p:spPr>
          <a:xfrm>
            <a:off x="1422400" y="6520635"/>
            <a:ext cx="3330575" cy="146050"/>
          </a:xfrm>
        </p:spPr>
        <p:txBody>
          <a:bodyPr/>
          <a:lstStyle/>
          <a:p>
            <a:pPr>
              <a:spcAft>
                <a:spcPts val="600"/>
              </a:spcAft>
            </a:pPr>
            <a:r>
              <a:rPr lang="de-DE"/>
              <a:t>GRAMMER Division Commercial Vehicles</a:t>
            </a:r>
          </a:p>
        </p:txBody>
      </p:sp>
      <p:sp>
        <p:nvSpPr>
          <p:cNvPr id="5" name="Foliennummernplatzhalter 4">
            <a:extLst>
              <a:ext uri="{FF2B5EF4-FFF2-40B4-BE49-F238E27FC236}">
                <a16:creationId xmlns:a16="http://schemas.microsoft.com/office/drawing/2014/main" id="{43096CB6-1196-FB44-B7C1-7D772810139F}"/>
              </a:ext>
            </a:extLst>
          </p:cNvPr>
          <p:cNvSpPr>
            <a:spLocks noGrp="1"/>
          </p:cNvSpPr>
          <p:nvPr>
            <p:ph type="sldNum" sz="quarter" idx="12"/>
          </p:nvPr>
        </p:nvSpPr>
        <p:spPr>
          <a:xfrm>
            <a:off x="5896690" y="6520634"/>
            <a:ext cx="398621" cy="146051"/>
          </a:xfrm>
        </p:spPr>
        <p:txBody>
          <a:bodyPr anchor="b">
            <a:normAutofit/>
          </a:bodyPr>
          <a:lstStyle/>
          <a:p>
            <a:pPr>
              <a:lnSpc>
                <a:spcPct val="90000"/>
              </a:lnSpc>
              <a:spcAft>
                <a:spcPts val="600"/>
              </a:spcAft>
            </a:pPr>
            <a:fld id="{835253C1-6FB7-43D9-B87E-B4075112F502}" type="slidenum">
              <a:rPr lang="de-DE" smtClean="0"/>
              <a:pPr>
                <a:lnSpc>
                  <a:spcPct val="90000"/>
                </a:lnSpc>
                <a:spcAft>
                  <a:spcPts val="600"/>
                </a:spcAft>
              </a:pPr>
              <a:t>4</a:t>
            </a:fld>
            <a:endParaRPr lang="de-DE"/>
          </a:p>
        </p:txBody>
      </p:sp>
      <p:sp>
        <p:nvSpPr>
          <p:cNvPr id="17" name="Text Placeholder 6">
            <a:extLst>
              <a:ext uri="{FF2B5EF4-FFF2-40B4-BE49-F238E27FC236}">
                <a16:creationId xmlns:a16="http://schemas.microsoft.com/office/drawing/2014/main" id="{D65BFD31-2B66-CC81-3CF5-D423444E48DE}"/>
              </a:ext>
            </a:extLst>
          </p:cNvPr>
          <p:cNvSpPr>
            <a:spLocks noGrp="1"/>
          </p:cNvSpPr>
          <p:nvPr>
            <p:ph type="body" sz="quarter" idx="13"/>
          </p:nvPr>
        </p:nvSpPr>
        <p:spPr>
          <a:xfrm>
            <a:off x="4325257" y="1398021"/>
            <a:ext cx="7171417" cy="4908322"/>
          </a:xfrm>
        </p:spPr>
        <p:txBody>
          <a:bodyPr/>
          <a:lstStyle/>
          <a:p>
            <a:r>
              <a:rPr lang="es-MX" b="1" dirty="0"/>
              <a:t>Objetivo General: </a:t>
            </a:r>
          </a:p>
          <a:p>
            <a:r>
              <a:rPr lang="es-MX" dirty="0"/>
              <a:t>Desarrollar e implementar un sistema web para gestionar solicitudes de pruebas metrológicas, mejorando la eficiencia operativa y calidad del servicio. </a:t>
            </a:r>
          </a:p>
          <a:p>
            <a:endParaRPr lang="es-MX" dirty="0"/>
          </a:p>
          <a:p>
            <a:r>
              <a:rPr lang="es-MX" b="1" dirty="0"/>
              <a:t>Objetivos Específicos: </a:t>
            </a:r>
          </a:p>
          <a:p>
            <a:pPr marL="457200" indent="-457200">
              <a:buAutoNum type="arabicPeriod"/>
            </a:pPr>
            <a:r>
              <a:rPr lang="es-MX" dirty="0"/>
              <a:t>Automatizar el registro, modificación, consulta y cancelación de solicitudes. </a:t>
            </a:r>
          </a:p>
          <a:p>
            <a:pPr marL="457200" indent="-457200">
              <a:buAutoNum type="arabicPeriod"/>
            </a:pPr>
            <a:r>
              <a:rPr lang="es-MX" dirty="0"/>
              <a:t>Crear un panel de control con indicadores, gráficos y reportes mensuales. </a:t>
            </a:r>
          </a:p>
          <a:p>
            <a:pPr marL="457200" indent="-457200">
              <a:buAutoNum type="arabicPeriod"/>
            </a:pPr>
            <a:r>
              <a:rPr lang="es-MX" dirty="0"/>
              <a:t>Implementar notificaciones automáticas por correo electrónico. </a:t>
            </a:r>
          </a:p>
          <a:p>
            <a:pPr marL="457200" indent="-457200">
              <a:buAutoNum type="arabicPeriod"/>
            </a:pPr>
            <a:r>
              <a:rPr lang="es-MX" dirty="0"/>
              <a:t>Facilitar la gestión de roles, permisos, clientes y plataformas.</a:t>
            </a:r>
            <a:endParaRPr lang="en-US" dirty="0"/>
          </a:p>
        </p:txBody>
      </p:sp>
      <p:sp>
        <p:nvSpPr>
          <p:cNvPr id="3" name="Datumsplatzhalter 2" hidden="1">
            <a:extLst>
              <a:ext uri="{FF2B5EF4-FFF2-40B4-BE49-F238E27FC236}">
                <a16:creationId xmlns:a16="http://schemas.microsoft.com/office/drawing/2014/main" id="{A66BB824-56EE-6F4F-A6AB-2789BE54B49F}"/>
              </a:ext>
            </a:extLst>
          </p:cNvPr>
          <p:cNvSpPr>
            <a:spLocks noGrp="1"/>
          </p:cNvSpPr>
          <p:nvPr>
            <p:ph type="dt" sz="half" idx="10"/>
          </p:nvPr>
        </p:nvSpPr>
        <p:spPr/>
        <p:txBody>
          <a:bodyPr/>
          <a:lstStyle/>
          <a:p>
            <a:pPr>
              <a:spcAft>
                <a:spcPts val="600"/>
              </a:spcAft>
            </a:pPr>
            <a:r>
              <a:rPr lang="de-DE"/>
              <a:t>2021-11</a:t>
            </a:r>
          </a:p>
        </p:txBody>
      </p:sp>
      <p:sp>
        <p:nvSpPr>
          <p:cNvPr id="4" name="Fußzeilenplatzhalter 3">
            <a:extLst>
              <a:ext uri="{FF2B5EF4-FFF2-40B4-BE49-F238E27FC236}">
                <a16:creationId xmlns:a16="http://schemas.microsoft.com/office/drawing/2014/main" id="{139E960C-6480-3648-AF86-A1A81FD0F0D8}"/>
              </a:ext>
            </a:extLst>
          </p:cNvPr>
          <p:cNvSpPr>
            <a:spLocks noGrp="1"/>
          </p:cNvSpPr>
          <p:nvPr>
            <p:ph type="ftr" sz="quarter" idx="11"/>
          </p:nvPr>
        </p:nvSpPr>
        <p:spPr/>
        <p:txBody>
          <a:bodyPr/>
          <a:lstStyle/>
          <a:p>
            <a:pPr>
              <a:spcAft>
                <a:spcPts val="600"/>
              </a:spcAft>
            </a:pPr>
            <a:r>
              <a:rPr lang="de-DE"/>
              <a:t>GRAMMER Division Commercial Vehicles</a:t>
            </a:r>
          </a:p>
        </p:txBody>
      </p:sp>
      <p:pic>
        <p:nvPicPr>
          <p:cNvPr id="10" name="Picture 9" descr="A blue circle with white lines and a logo&#10;&#10;Description automatically generated">
            <a:extLst>
              <a:ext uri="{FF2B5EF4-FFF2-40B4-BE49-F238E27FC236}">
                <a16:creationId xmlns:a16="http://schemas.microsoft.com/office/drawing/2014/main" id="{E12F649A-6DF0-4364-23EE-3C07BE9C0CAD}"/>
              </a:ext>
            </a:extLst>
          </p:cNvPr>
          <p:cNvPicPr>
            <a:picLocks noChangeAspect="1"/>
          </p:cNvPicPr>
          <p:nvPr/>
        </p:nvPicPr>
        <p:blipFill rotWithShape="1">
          <a:blip r:embed="rId3">
            <a:alphaModFix amt="35000"/>
          </a:blip>
          <a:srcRect l="27049" r="27869" b="26625"/>
          <a:stretch/>
        </p:blipFill>
        <p:spPr>
          <a:xfrm>
            <a:off x="-1464840" y="1232756"/>
            <a:ext cx="6055113" cy="6055506"/>
          </a:xfrm>
          <a:prstGeom prst="rect">
            <a:avLst/>
          </a:prstGeom>
        </p:spPr>
      </p:pic>
    </p:spTree>
    <p:extLst>
      <p:ext uri="{BB962C8B-B14F-4D97-AF65-F5344CB8AC3E}">
        <p14:creationId xmlns:p14="http://schemas.microsoft.com/office/powerpoint/2010/main" val="16275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BEFF2D-8C9D-4B27-B1A9-AFF8B27DDCB0}"/>
              </a:ext>
            </a:extLst>
          </p:cNvPr>
          <p:cNvSpPr>
            <a:spLocks noGrp="1"/>
          </p:cNvSpPr>
          <p:nvPr>
            <p:ph type="dt" sz="half" idx="10"/>
          </p:nvPr>
        </p:nvSpPr>
        <p:spPr/>
        <p:txBody>
          <a:bodyPr/>
          <a:lstStyle/>
          <a:p>
            <a:fld id="{0D75522C-2AD4-4392-836D-D14313AB97DE}" type="datetime1">
              <a:rPr lang="en-US" smtClean="0"/>
              <a:t>10/28/2024</a:t>
            </a:fld>
            <a:endParaRPr lang="en-US" dirty="0"/>
          </a:p>
        </p:txBody>
      </p:sp>
      <p:sp>
        <p:nvSpPr>
          <p:cNvPr id="4" name="Footer Placeholder 3">
            <a:extLst>
              <a:ext uri="{FF2B5EF4-FFF2-40B4-BE49-F238E27FC236}">
                <a16:creationId xmlns:a16="http://schemas.microsoft.com/office/drawing/2014/main" id="{98DFCCDC-BDC3-47D1-AB38-9DAEAA58CF5F}"/>
              </a:ext>
            </a:extLst>
          </p:cNvPr>
          <p:cNvSpPr>
            <a:spLocks noGrp="1"/>
          </p:cNvSpPr>
          <p:nvPr>
            <p:ph type="ftr" sz="quarter" idx="11"/>
          </p:nvPr>
        </p:nvSpPr>
        <p:spPr/>
        <p:txBody>
          <a:bodyPr/>
          <a:lstStyle/>
          <a:p>
            <a:r>
              <a:rPr lang="en-US" dirty="0"/>
              <a:t>Title of the presentation</a:t>
            </a:r>
          </a:p>
        </p:txBody>
      </p:sp>
      <p:sp>
        <p:nvSpPr>
          <p:cNvPr id="5" name="Slide Number Placeholder 4">
            <a:extLst>
              <a:ext uri="{FF2B5EF4-FFF2-40B4-BE49-F238E27FC236}">
                <a16:creationId xmlns:a16="http://schemas.microsoft.com/office/drawing/2014/main" id="{78441FCB-065D-47F7-9BE3-BE0D31E251E0}"/>
              </a:ext>
            </a:extLst>
          </p:cNvPr>
          <p:cNvSpPr>
            <a:spLocks noGrp="1"/>
          </p:cNvSpPr>
          <p:nvPr>
            <p:ph type="sldNum" sz="quarter" idx="12"/>
          </p:nvPr>
        </p:nvSpPr>
        <p:spPr/>
        <p:txBody>
          <a:bodyPr/>
          <a:lstStyle/>
          <a:p>
            <a:fld id="{835253C1-6FB7-43D9-B87E-B4075112F502}" type="slidenum">
              <a:rPr lang="en-US" smtClean="0"/>
              <a:t>5</a:t>
            </a:fld>
            <a:endParaRPr lang="en-US"/>
          </a:p>
        </p:txBody>
      </p:sp>
      <p:sp>
        <p:nvSpPr>
          <p:cNvPr id="21" name="Rectangle 20">
            <a:extLst>
              <a:ext uri="{FF2B5EF4-FFF2-40B4-BE49-F238E27FC236}">
                <a16:creationId xmlns:a16="http://schemas.microsoft.com/office/drawing/2014/main" id="{2ED0BA44-C77A-4721-A17D-2D5E95627325}"/>
              </a:ext>
            </a:extLst>
          </p:cNvPr>
          <p:cNvSpPr/>
          <p:nvPr/>
        </p:nvSpPr>
        <p:spPr>
          <a:xfrm>
            <a:off x="115042" y="1194960"/>
            <a:ext cx="5777354"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endParaRPr lang="de-DE" sz="1000" dirty="0">
              <a:solidFill>
                <a:schemeClr val="tx1"/>
              </a:solidFill>
              <a:latin typeface="Arial" panose="020B0604020202020204" pitchFamily="34" charset="0"/>
              <a:cs typeface="Arial" panose="020B0604020202020204" pitchFamily="34" charset="0"/>
            </a:endParaRPr>
          </a:p>
        </p:txBody>
      </p:sp>
      <p:sp>
        <p:nvSpPr>
          <p:cNvPr id="22" name="Rectangle 21">
            <a:hlinkClick r:id="" action="ppaction://hlinkshowjump?jump=firstslide"/>
            <a:extLst>
              <a:ext uri="{FF2B5EF4-FFF2-40B4-BE49-F238E27FC236}">
                <a16:creationId xmlns:a16="http://schemas.microsoft.com/office/drawing/2014/main" id="{1D2FDDE7-3625-498C-8332-70658B2D8DB4}"/>
              </a:ext>
            </a:extLst>
          </p:cNvPr>
          <p:cNvSpPr/>
          <p:nvPr/>
        </p:nvSpPr>
        <p:spPr>
          <a:xfrm>
            <a:off x="119337" y="3878054"/>
            <a:ext cx="5777354"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E6B3ED6-75CB-4D79-964C-CD8EE2F65C57}"/>
              </a:ext>
            </a:extLst>
          </p:cNvPr>
          <p:cNvSpPr/>
          <p:nvPr/>
        </p:nvSpPr>
        <p:spPr>
          <a:xfrm>
            <a:off x="5972370" y="3901502"/>
            <a:ext cx="6100293" cy="253500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228600" indent="-228600" fontAlgn="ctr">
              <a:buFont typeface="+mj-lt"/>
              <a:buAutoNum type="arabicPeriod"/>
            </a:pPr>
            <a:endParaRPr lang="en-US" sz="1100" b="0" i="0" u="none" strike="noStrike" dirty="0">
              <a:effectLst/>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1F728A2-DF8D-41E6-BBBB-F5BB27D9D7A0}"/>
              </a:ext>
            </a:extLst>
          </p:cNvPr>
          <p:cNvSpPr/>
          <p:nvPr/>
        </p:nvSpPr>
        <p:spPr>
          <a:xfrm>
            <a:off x="5972370" y="1250129"/>
            <a:ext cx="6100293" cy="255844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E2360E1B-90D8-49D0-BCD6-431617CB2CD0}"/>
              </a:ext>
            </a:extLst>
          </p:cNvPr>
          <p:cNvSpPr txBox="1"/>
          <p:nvPr/>
        </p:nvSpPr>
        <p:spPr>
          <a:xfrm>
            <a:off x="4304693" y="4501326"/>
            <a:ext cx="651934" cy="369332"/>
          </a:xfrm>
          <a:prstGeom prst="rect">
            <a:avLst/>
          </a:prstGeom>
          <a:noFill/>
        </p:spPr>
        <p:txBody>
          <a:bodyPr wrap="square" rtlCol="0">
            <a:spAutoFit/>
          </a:bodyPr>
          <a:lstStyle/>
          <a:p>
            <a:endParaRPr lang="en-US" dirty="0"/>
          </a:p>
        </p:txBody>
      </p:sp>
      <p:sp>
        <p:nvSpPr>
          <p:cNvPr id="26" name="TextBox 25">
            <a:extLst>
              <a:ext uri="{FF2B5EF4-FFF2-40B4-BE49-F238E27FC236}">
                <a16:creationId xmlns:a16="http://schemas.microsoft.com/office/drawing/2014/main" id="{10FA26D6-355E-4BC4-91DF-6081BD548B10}"/>
              </a:ext>
            </a:extLst>
          </p:cNvPr>
          <p:cNvSpPr txBox="1"/>
          <p:nvPr/>
        </p:nvSpPr>
        <p:spPr>
          <a:xfrm>
            <a:off x="1422401" y="1250135"/>
            <a:ext cx="4474290" cy="430887"/>
          </a:xfrm>
          <a:prstGeom prst="rect">
            <a:avLst/>
          </a:prstGeom>
          <a:noFill/>
        </p:spPr>
        <p:txBody>
          <a:bodyPr wrap="square" rtlCol="0">
            <a:spAutoFit/>
          </a:bodyPr>
          <a:lstStyle/>
          <a:p>
            <a:r>
              <a:rPr lang="en-US" sz="2200" dirty="0">
                <a:latin typeface="+mj-lt"/>
              </a:rPr>
              <a:t>Caso de </a:t>
            </a:r>
            <a:r>
              <a:rPr lang="en-US" sz="2200" dirty="0" err="1">
                <a:latin typeface="+mj-lt"/>
              </a:rPr>
              <a:t>Negocio</a:t>
            </a:r>
            <a:r>
              <a:rPr lang="en-US" sz="2200" dirty="0">
                <a:latin typeface="+mj-lt"/>
              </a:rPr>
              <a:t>:</a:t>
            </a:r>
          </a:p>
        </p:txBody>
      </p:sp>
      <p:sp>
        <p:nvSpPr>
          <p:cNvPr id="27" name="TextBox 26">
            <a:extLst>
              <a:ext uri="{FF2B5EF4-FFF2-40B4-BE49-F238E27FC236}">
                <a16:creationId xmlns:a16="http://schemas.microsoft.com/office/drawing/2014/main" id="{109CB78A-A487-46BB-9B45-C898AB5A28E1}"/>
              </a:ext>
            </a:extLst>
          </p:cNvPr>
          <p:cNvSpPr txBox="1"/>
          <p:nvPr/>
        </p:nvSpPr>
        <p:spPr>
          <a:xfrm>
            <a:off x="6034689" y="3904534"/>
            <a:ext cx="6100293" cy="430887"/>
          </a:xfrm>
          <a:prstGeom prst="rect">
            <a:avLst/>
          </a:prstGeom>
          <a:noFill/>
        </p:spPr>
        <p:txBody>
          <a:bodyPr wrap="square" rtlCol="0">
            <a:spAutoFit/>
          </a:bodyPr>
          <a:lstStyle/>
          <a:p>
            <a:r>
              <a:rPr lang="en-US" sz="2200" dirty="0" err="1">
                <a:latin typeface="+mj-lt"/>
              </a:rPr>
              <a:t>Principales</a:t>
            </a:r>
            <a:r>
              <a:rPr lang="en-US" sz="2200" dirty="0">
                <a:latin typeface="+mj-lt"/>
              </a:rPr>
              <a:t> </a:t>
            </a:r>
            <a:r>
              <a:rPr lang="en-US" sz="2200" dirty="0" err="1">
                <a:latin typeface="+mj-lt"/>
              </a:rPr>
              <a:t>actividades</a:t>
            </a:r>
            <a:r>
              <a:rPr lang="en-US" sz="2200" dirty="0">
                <a:latin typeface="+mj-lt"/>
              </a:rPr>
              <a:t> Kaizen:</a:t>
            </a:r>
          </a:p>
        </p:txBody>
      </p:sp>
      <p:sp>
        <p:nvSpPr>
          <p:cNvPr id="28" name="TextBox 27">
            <a:extLst>
              <a:ext uri="{FF2B5EF4-FFF2-40B4-BE49-F238E27FC236}">
                <a16:creationId xmlns:a16="http://schemas.microsoft.com/office/drawing/2014/main" id="{20E7650C-F137-4928-A8B0-964AA6B5F23C}"/>
              </a:ext>
            </a:extLst>
          </p:cNvPr>
          <p:cNvSpPr txBox="1"/>
          <p:nvPr/>
        </p:nvSpPr>
        <p:spPr>
          <a:xfrm>
            <a:off x="5979514" y="1286167"/>
            <a:ext cx="4140461" cy="1188018"/>
          </a:xfrm>
          <a:prstGeom prst="rect">
            <a:avLst/>
          </a:prstGeom>
          <a:noFill/>
        </p:spPr>
        <p:txBody>
          <a:bodyPr wrap="square" rtlCol="0">
            <a:spAutoFit/>
          </a:bodyPr>
          <a:lstStyle/>
          <a:p>
            <a:r>
              <a:rPr lang="en-US" sz="2200" dirty="0" err="1">
                <a:latin typeface="+mj-lt"/>
              </a:rPr>
              <a:t>Objetivos</a:t>
            </a:r>
            <a:r>
              <a:rPr lang="en-US" sz="2200" dirty="0">
                <a:latin typeface="+mj-lt"/>
              </a:rPr>
              <a:t> </a:t>
            </a:r>
            <a:r>
              <a:rPr lang="en-US" sz="2200" dirty="0" err="1">
                <a:latin typeface="+mj-lt"/>
              </a:rPr>
              <a:t>específicos</a:t>
            </a:r>
            <a:r>
              <a:rPr lang="en-US" sz="2200" dirty="0">
                <a:latin typeface="+mj-lt"/>
              </a:rPr>
              <a:t>:</a:t>
            </a:r>
            <a:endParaRPr lang="en-US" sz="12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34950" lvl="0" indent="-234950" fontAlgn="base">
              <a:spcBef>
                <a:spcPct val="20000"/>
              </a:spcBef>
              <a:spcAft>
                <a:spcPct val="0"/>
              </a:spcAft>
              <a:buClr>
                <a:srgbClr val="0F2B8E"/>
              </a:buClr>
              <a:buSzPct val="125000"/>
              <a:buFont typeface="Wingdings" pitchFamily="2" charset="2"/>
              <a:buChar char="§"/>
              <a:defRPr/>
            </a:pPr>
            <a:endParaRPr lang="en-US" sz="1100" kern="0" dirty="0">
              <a:solidFill>
                <a:srgbClr val="000000"/>
              </a:solidFill>
            </a:endParaRPr>
          </a:p>
          <a:p>
            <a:endParaRPr lang="en-US" sz="1200" b="1" dirty="0">
              <a:solidFill>
                <a:srgbClr val="00B050"/>
              </a:solidFill>
              <a:latin typeface="Arial" panose="020B0604020202020204" pitchFamily="34" charset="0"/>
              <a:cs typeface="Arial" panose="020B0604020202020204" pitchFamily="34" charset="0"/>
            </a:endParaRPr>
          </a:p>
          <a:p>
            <a:endParaRPr lang="en-US" sz="1200" b="1" dirty="0">
              <a:solidFill>
                <a:srgbClr val="00B05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86D1206-A02A-4842-BB44-8C7004A784FD}"/>
              </a:ext>
            </a:extLst>
          </p:cNvPr>
          <p:cNvSpPr txBox="1"/>
          <p:nvPr/>
        </p:nvSpPr>
        <p:spPr>
          <a:xfrm>
            <a:off x="1756229" y="3883686"/>
            <a:ext cx="4140461" cy="584775"/>
          </a:xfrm>
          <a:prstGeom prst="rect">
            <a:avLst/>
          </a:prstGeom>
          <a:noFill/>
        </p:spPr>
        <p:txBody>
          <a:bodyPr wrap="square" rtlCol="0">
            <a:spAutoFit/>
          </a:bodyPr>
          <a:lstStyle/>
          <a:p>
            <a:r>
              <a:rPr lang="en-US" sz="2200" dirty="0" err="1">
                <a:latin typeface="+mj-lt"/>
              </a:rPr>
              <a:t>Condiciones</a:t>
            </a:r>
            <a:r>
              <a:rPr lang="en-US" sz="2200" dirty="0">
                <a:latin typeface="+mj-lt"/>
              </a:rPr>
              <a:t> </a:t>
            </a:r>
            <a:r>
              <a:rPr lang="en-US" sz="2200" dirty="0" err="1">
                <a:latin typeface="+mj-lt"/>
              </a:rPr>
              <a:t>actuales</a:t>
            </a:r>
            <a:r>
              <a:rPr lang="en-US" sz="2200" dirty="0">
                <a:latin typeface="+mj-lt"/>
              </a:rPr>
              <a:t>:</a:t>
            </a:r>
          </a:p>
          <a:p>
            <a:endParaRPr lang="en-US" sz="1000" b="1" dirty="0">
              <a:latin typeface="Arial" panose="020B0604020202020204" pitchFamily="34" charset="0"/>
              <a:cs typeface="Arial" panose="020B0604020202020204" pitchFamily="34" charset="0"/>
            </a:endParaRPr>
          </a:p>
        </p:txBody>
      </p:sp>
      <p:sp>
        <p:nvSpPr>
          <p:cNvPr id="30" name="Title 1">
            <a:extLst>
              <a:ext uri="{FF2B5EF4-FFF2-40B4-BE49-F238E27FC236}">
                <a16:creationId xmlns:a16="http://schemas.microsoft.com/office/drawing/2014/main" id="{51C48095-F6B0-433B-B02B-64D7184AA10F}"/>
              </a:ext>
            </a:extLst>
          </p:cNvPr>
          <p:cNvSpPr txBox="1">
            <a:spLocks/>
          </p:cNvSpPr>
          <p:nvPr/>
        </p:nvSpPr>
        <p:spPr bwMode="gray">
          <a:xfrm>
            <a:off x="695325" y="236308"/>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err="1"/>
              <a:t>Fotografía</a:t>
            </a:r>
            <a:r>
              <a:rPr lang="en-US" dirty="0"/>
              <a:t> del </a:t>
            </a:r>
            <a:r>
              <a:rPr lang="en-US" dirty="0" err="1"/>
              <a:t>proyecto</a:t>
            </a:r>
            <a:endParaRPr lang="en-US" dirty="0"/>
          </a:p>
        </p:txBody>
      </p:sp>
      <p:sp>
        <p:nvSpPr>
          <p:cNvPr id="33" name="Subtitle 6">
            <a:extLst>
              <a:ext uri="{FF2B5EF4-FFF2-40B4-BE49-F238E27FC236}">
                <a16:creationId xmlns:a16="http://schemas.microsoft.com/office/drawing/2014/main" id="{720F4FF4-8E14-4789-832A-05C3B95B1035}"/>
              </a:ext>
            </a:extLst>
          </p:cNvPr>
          <p:cNvSpPr txBox="1">
            <a:spLocks/>
          </p:cNvSpPr>
          <p:nvPr/>
        </p:nvSpPr>
        <p:spPr bwMode="gray">
          <a:xfrm>
            <a:off x="673896" y="699295"/>
            <a:ext cx="9346404" cy="246062"/>
          </a:xfrm>
          <a:prstGeom prst="rect">
            <a:avLst/>
          </a:prstGeom>
        </p:spPr>
        <p:txBody>
          <a:bodyPr vert="horz" lIns="0" tIns="0" rIns="0" bIns="0" rtlCol="0" anchor="t">
            <a:noAutofit/>
          </a:bodyPr>
          <a:lstStyle>
            <a:lvl1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1pPr>
            <a:lvl2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2pPr>
            <a:lvl3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3pPr>
            <a:lvl4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4pPr>
            <a:lvl5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5pPr>
            <a:lvl6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6pPr>
            <a:lvl7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7pPr>
            <a:lvl8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8pPr>
            <a:lvl9pPr marL="360000" indent="-360000" algn="l" defTabSz="914400" rtl="0" eaLnBrk="1" latinLnBrk="0" hangingPunct="1">
              <a:lnSpc>
                <a:spcPct val="90000"/>
              </a:lnSpc>
              <a:spcBef>
                <a:spcPts val="1400"/>
              </a:spcBef>
              <a:buClr>
                <a:schemeClr val="accent2"/>
              </a:buClr>
              <a:buFont typeface="+mj-lt"/>
              <a:buAutoNum type="arabicPeriod"/>
              <a:defRPr sz="2200" kern="1200">
                <a:solidFill>
                  <a:schemeClr val="tx1"/>
                </a:solidFill>
                <a:latin typeface="+mj-lt"/>
                <a:ea typeface="+mn-ea"/>
                <a:cs typeface="+mn-cs"/>
              </a:defRPr>
            </a:lvl9pPr>
          </a:lstStyle>
          <a:p>
            <a:pPr marL="0" indent="0">
              <a:buNone/>
            </a:pPr>
            <a:r>
              <a:rPr lang="en-US" dirty="0"/>
              <a:t>A3</a:t>
            </a:r>
          </a:p>
        </p:txBody>
      </p:sp>
      <p:sp>
        <p:nvSpPr>
          <p:cNvPr id="10" name="Rectangle 3">
            <a:extLst>
              <a:ext uri="{FF2B5EF4-FFF2-40B4-BE49-F238E27FC236}">
                <a16:creationId xmlns:a16="http://schemas.microsoft.com/office/drawing/2014/main" id="{B5B65C44-150E-7FB0-CE42-3F025FC25CFC}"/>
              </a:ext>
            </a:extLst>
          </p:cNvPr>
          <p:cNvSpPr>
            <a:spLocks noChangeArrowheads="1"/>
          </p:cNvSpPr>
          <p:nvPr/>
        </p:nvSpPr>
        <p:spPr bwMode="auto">
          <a:xfrm>
            <a:off x="299355" y="1627844"/>
            <a:ext cx="541621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Contexto:</a:t>
            </a:r>
            <a:r>
              <a:rPr kumimoji="0" lang="es-MX" altLang="es-MX" sz="1200" b="0" i="0" u="none" strike="noStrike" cap="none" normalizeH="0" baseline="0" dirty="0">
                <a:ln>
                  <a:noFill/>
                </a:ln>
                <a:solidFill>
                  <a:schemeClr val="tx1"/>
                </a:solidFill>
                <a:effectLst/>
                <a:latin typeface="Arial" panose="020B0604020202020204" pitchFamily="34" charset="0"/>
              </a:rPr>
              <a:t> El laboratorio enfrenta desafíos significativos en la gestión de solicitudes de pruebas metrológicas debido a procesos manuales, lo que resulta en errores, retrasos operativos y tiempos prolongados de respuesta.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Problema:</a:t>
            </a:r>
            <a:r>
              <a:rPr kumimoji="0" lang="es-MX" altLang="es-MX" sz="1200" b="0" i="0" u="none" strike="noStrike" cap="none" normalizeH="0" baseline="0" dirty="0">
                <a:ln>
                  <a:noFill/>
                </a:ln>
                <a:solidFill>
                  <a:schemeClr val="tx1"/>
                </a:solidFill>
                <a:effectLst/>
                <a:latin typeface="Arial" panose="020B0604020202020204" pitchFamily="34" charset="0"/>
              </a:rPr>
              <a:t> La falta de automatización en el registro y seguimiento de solicitudes, junto con la dispersión de información, crea ineficiencias operativas y riesgos de errores humanos.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Impacto:</a:t>
            </a:r>
            <a:r>
              <a:rPr kumimoji="0" lang="es-MX" altLang="es-MX" sz="1200" b="0" i="0" u="none" strike="noStrike" cap="none" normalizeH="0" baseline="0" dirty="0">
                <a:ln>
                  <a:noFill/>
                </a:ln>
                <a:solidFill>
                  <a:schemeClr val="tx1"/>
                </a:solidFill>
                <a:effectLst/>
                <a:latin typeface="Arial" panose="020B0604020202020204" pitchFamily="34" charset="0"/>
              </a:rPr>
              <a:t> La ineficiencia en la gestión de las solicitudes afecta la productividad del laborator</a:t>
            </a:r>
            <a:r>
              <a:rPr lang="es-MX" altLang="es-MX" sz="1200" dirty="0">
                <a:latin typeface="Arial" panose="020B0604020202020204" pitchFamily="34" charset="0"/>
              </a:rPr>
              <a:t>io </a:t>
            </a:r>
            <a:r>
              <a:rPr kumimoji="0" lang="es-MX" altLang="es-MX" sz="1200" b="0" i="0" u="none" strike="noStrike" cap="none" normalizeH="0" baseline="0" dirty="0">
                <a:ln>
                  <a:noFill/>
                </a:ln>
                <a:solidFill>
                  <a:schemeClr val="tx1"/>
                </a:solidFill>
                <a:effectLst/>
                <a:latin typeface="Arial" panose="020B0604020202020204" pitchFamily="34" charset="0"/>
              </a:rPr>
              <a:t>y disminuye la capacidad del laboratorio para adaptarse a las demandas del mercado. </a:t>
            </a:r>
          </a:p>
        </p:txBody>
      </p:sp>
      <p:sp>
        <p:nvSpPr>
          <p:cNvPr id="11" name="Rectangle 4">
            <a:extLst>
              <a:ext uri="{FF2B5EF4-FFF2-40B4-BE49-F238E27FC236}">
                <a16:creationId xmlns:a16="http://schemas.microsoft.com/office/drawing/2014/main" id="{EA1B7AEF-1E6D-36DD-8A29-458396033801}"/>
              </a:ext>
            </a:extLst>
          </p:cNvPr>
          <p:cNvSpPr>
            <a:spLocks noChangeArrowheads="1"/>
          </p:cNvSpPr>
          <p:nvPr/>
        </p:nvSpPr>
        <p:spPr bwMode="auto">
          <a:xfrm rot="10800000" flipV="1">
            <a:off x="6133838" y="1904842"/>
            <a:ext cx="577735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Automatizar el proceso de gestión de solicitudes:</a:t>
            </a:r>
            <a:r>
              <a:rPr kumimoji="0" lang="es-MX" altLang="es-MX" sz="1200" b="0" i="0" u="none" strike="noStrike" cap="none" normalizeH="0" baseline="0" dirty="0">
                <a:ln>
                  <a:noFill/>
                </a:ln>
                <a:solidFill>
                  <a:schemeClr val="tx1"/>
                </a:solidFill>
                <a:effectLst/>
                <a:latin typeface="Arial" panose="020B0604020202020204" pitchFamily="34" charset="0"/>
              </a:rPr>
              <a:t> Crear una plataforma que elimine la necesidad de procesos manuales y reduzca la carga administrativa.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Mejorar la visibilidad y coordinación:</a:t>
            </a:r>
            <a:r>
              <a:rPr kumimoji="0" lang="es-MX" altLang="es-MX" sz="1200" b="0" i="0" u="none" strike="noStrike" cap="none" normalizeH="0" baseline="0" dirty="0">
                <a:ln>
                  <a:noFill/>
                </a:ln>
                <a:solidFill>
                  <a:schemeClr val="tx1"/>
                </a:solidFill>
                <a:effectLst/>
                <a:latin typeface="Arial" panose="020B0604020202020204" pitchFamily="34" charset="0"/>
              </a:rPr>
              <a:t> Implementar una solución centralizada que facilite la colaboración entre el equipo del laboratorio.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Aumentar la eficiencia operativa:</a:t>
            </a:r>
            <a:r>
              <a:rPr kumimoji="0" lang="es-MX" altLang="es-MX" sz="1200" b="0" i="0" u="none" strike="noStrike" cap="none" normalizeH="0" baseline="0" dirty="0">
                <a:ln>
                  <a:noFill/>
                </a:ln>
                <a:solidFill>
                  <a:schemeClr val="tx1"/>
                </a:solidFill>
                <a:effectLst/>
                <a:latin typeface="Arial" panose="020B0604020202020204" pitchFamily="34" charset="0"/>
              </a:rPr>
              <a:t> Reducir los tiempos de respuesta y mejorar la precisión en la entrada de datos.</a:t>
            </a:r>
          </a:p>
        </p:txBody>
      </p:sp>
      <p:sp>
        <p:nvSpPr>
          <p:cNvPr id="12" name="Rectangle 5">
            <a:extLst>
              <a:ext uri="{FF2B5EF4-FFF2-40B4-BE49-F238E27FC236}">
                <a16:creationId xmlns:a16="http://schemas.microsoft.com/office/drawing/2014/main" id="{2E23EDDD-169A-BBEA-BEDE-8D60728CE461}"/>
              </a:ext>
            </a:extLst>
          </p:cNvPr>
          <p:cNvSpPr>
            <a:spLocks noChangeArrowheads="1"/>
          </p:cNvSpPr>
          <p:nvPr/>
        </p:nvSpPr>
        <p:spPr bwMode="auto">
          <a:xfrm>
            <a:off x="299355" y="4352993"/>
            <a:ext cx="529258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Procesos manuales:</a:t>
            </a:r>
            <a:r>
              <a:rPr kumimoji="0" lang="es-MX" altLang="es-MX" sz="1200" b="0" i="0" u="none" strike="noStrike" cap="none" normalizeH="0" baseline="0" dirty="0">
                <a:ln>
                  <a:noFill/>
                </a:ln>
                <a:solidFill>
                  <a:schemeClr val="tx1"/>
                </a:solidFill>
                <a:effectLst/>
                <a:latin typeface="Arial" panose="020B0604020202020204" pitchFamily="34" charset="0"/>
              </a:rPr>
              <a:t> La gestión de solicitudes se realiza principalmente en papel.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Visibilidad limitada:</a:t>
            </a:r>
            <a:r>
              <a:rPr kumimoji="0" lang="es-MX" altLang="es-MX" sz="1200" b="0" i="0" u="none" strike="noStrike" cap="none" normalizeH="0" baseline="0" dirty="0">
                <a:ln>
                  <a:noFill/>
                </a:ln>
                <a:solidFill>
                  <a:schemeClr val="tx1"/>
                </a:solidFill>
                <a:effectLst/>
                <a:latin typeface="Arial" panose="020B0604020202020204" pitchFamily="34" charset="0"/>
              </a:rPr>
              <a:t> La información está dispersa, lo que dificulta el seguimiento y la priorización de las solicitudes.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Riesgo de errores:</a:t>
            </a:r>
            <a:r>
              <a:rPr kumimoji="0" lang="es-MX" altLang="es-MX" sz="1200" b="0" i="0" u="none" strike="noStrike" cap="none" normalizeH="0" baseline="0" dirty="0">
                <a:ln>
                  <a:noFill/>
                </a:ln>
                <a:solidFill>
                  <a:schemeClr val="tx1"/>
                </a:solidFill>
                <a:effectLst/>
                <a:latin typeface="Arial" panose="020B0604020202020204" pitchFamily="34" charset="0"/>
              </a:rPr>
              <a:t> La entrada manual de datos es propensa a errores, lo que compromete la calidad y el correcto seguimiento de la resolución.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200" b="1" i="0" u="none" strike="noStrike" cap="none" normalizeH="0" baseline="0" dirty="0">
                <a:ln>
                  <a:noFill/>
                </a:ln>
                <a:solidFill>
                  <a:schemeClr val="tx1"/>
                </a:solidFill>
                <a:effectLst/>
                <a:latin typeface="Arial" panose="020B0604020202020204" pitchFamily="34" charset="0"/>
              </a:rPr>
              <a:t>Falta de coordinación:</a:t>
            </a:r>
            <a:r>
              <a:rPr kumimoji="0" lang="es-MX" altLang="es-MX" sz="1200" b="0" i="0" u="none" strike="noStrike" cap="none" normalizeH="0" baseline="0" dirty="0">
                <a:ln>
                  <a:noFill/>
                </a:ln>
                <a:solidFill>
                  <a:schemeClr val="tx1"/>
                </a:solidFill>
                <a:effectLst/>
                <a:latin typeface="Arial" panose="020B0604020202020204" pitchFamily="34" charset="0"/>
              </a:rPr>
              <a:t> La comunicación entre los miembros del equipo no está optimizada, lo que puede llevar a retrasos. </a:t>
            </a:r>
          </a:p>
        </p:txBody>
      </p:sp>
      <p:graphicFrame>
        <p:nvGraphicFramePr>
          <p:cNvPr id="14" name="Table 13">
            <a:extLst>
              <a:ext uri="{FF2B5EF4-FFF2-40B4-BE49-F238E27FC236}">
                <a16:creationId xmlns:a16="http://schemas.microsoft.com/office/drawing/2014/main" id="{C3229AE7-4548-C4C9-BE38-98E7C0ECEED8}"/>
              </a:ext>
            </a:extLst>
          </p:cNvPr>
          <p:cNvGraphicFramePr>
            <a:graphicFrameLocks noGrp="1"/>
          </p:cNvGraphicFramePr>
          <p:nvPr>
            <p:extLst>
              <p:ext uri="{D42A27DB-BD31-4B8C-83A1-F6EECF244321}">
                <p14:modId xmlns:p14="http://schemas.microsoft.com/office/powerpoint/2010/main" val="3352410557"/>
              </p:ext>
            </p:extLst>
          </p:nvPr>
        </p:nvGraphicFramePr>
        <p:xfrm>
          <a:off x="6449146" y="4374399"/>
          <a:ext cx="5146737" cy="1936466"/>
        </p:xfrm>
        <a:graphic>
          <a:graphicData uri="http://schemas.openxmlformats.org/drawingml/2006/table">
            <a:tbl>
              <a:tblPr firstRow="1" bandRow="1">
                <a:tableStyleId>{69012ECD-51FC-41F1-AA8D-1B2483CD663E}</a:tableStyleId>
              </a:tblPr>
              <a:tblGrid>
                <a:gridCol w="1614345">
                  <a:extLst>
                    <a:ext uri="{9D8B030D-6E8A-4147-A177-3AD203B41FA5}">
                      <a16:colId xmlns:a16="http://schemas.microsoft.com/office/drawing/2014/main" val="3459995281"/>
                    </a:ext>
                  </a:extLst>
                </a:gridCol>
                <a:gridCol w="2270177">
                  <a:extLst>
                    <a:ext uri="{9D8B030D-6E8A-4147-A177-3AD203B41FA5}">
                      <a16:colId xmlns:a16="http://schemas.microsoft.com/office/drawing/2014/main" val="2221156959"/>
                    </a:ext>
                  </a:extLst>
                </a:gridCol>
                <a:gridCol w="1262215">
                  <a:extLst>
                    <a:ext uri="{9D8B030D-6E8A-4147-A177-3AD203B41FA5}">
                      <a16:colId xmlns:a16="http://schemas.microsoft.com/office/drawing/2014/main" val="1811262523"/>
                    </a:ext>
                  </a:extLst>
                </a:gridCol>
              </a:tblGrid>
              <a:tr h="276638">
                <a:tc>
                  <a:txBody>
                    <a:bodyPr/>
                    <a:lstStyle/>
                    <a:p>
                      <a:r>
                        <a:rPr lang="en-US" sz="1100" dirty="0" err="1"/>
                        <a:t>Encargado</a:t>
                      </a:r>
                      <a:endParaRPr lang="es-MX" sz="1100" dirty="0"/>
                    </a:p>
                  </a:txBody>
                  <a:tcPr/>
                </a:tc>
                <a:tc>
                  <a:txBody>
                    <a:bodyPr/>
                    <a:lstStyle/>
                    <a:p>
                      <a:r>
                        <a:rPr lang="en-US" sz="1100" dirty="0" err="1"/>
                        <a:t>Actividades</a:t>
                      </a:r>
                      <a:endParaRPr lang="es-MX" sz="1100" dirty="0"/>
                    </a:p>
                  </a:txBody>
                  <a:tcPr/>
                </a:tc>
                <a:tc>
                  <a:txBody>
                    <a:bodyPr/>
                    <a:lstStyle/>
                    <a:p>
                      <a:r>
                        <a:rPr lang="en-US" sz="1100" dirty="0" err="1"/>
                        <a:t>Fechas</a:t>
                      </a:r>
                      <a:endParaRPr lang="es-MX" sz="1100" dirty="0"/>
                    </a:p>
                  </a:txBody>
                  <a:tcPr/>
                </a:tc>
                <a:extLst>
                  <a:ext uri="{0D108BD9-81ED-4DB2-BD59-A6C34878D82A}">
                    <a16:rowId xmlns:a16="http://schemas.microsoft.com/office/drawing/2014/main" val="2640173755"/>
                  </a:ext>
                </a:extLst>
              </a:tr>
              <a:tr h="276638">
                <a:tc>
                  <a:txBody>
                    <a:bodyPr/>
                    <a:lstStyle/>
                    <a:p>
                      <a:r>
                        <a:rPr lang="en-US" sz="1100" dirty="0"/>
                        <a:t>Mariela Reyes </a:t>
                      </a:r>
                      <a:endParaRPr lang="es-MX" sz="1100" dirty="0"/>
                    </a:p>
                  </a:txBody>
                  <a:tcPr/>
                </a:tc>
                <a:tc>
                  <a:txBody>
                    <a:bodyPr/>
                    <a:lstStyle/>
                    <a:p>
                      <a:r>
                        <a:rPr lang="es-MX" sz="1100" dirty="0"/>
                        <a:t>Mapeo del flujo de trabajo</a:t>
                      </a:r>
                    </a:p>
                  </a:txBody>
                  <a:tcPr/>
                </a:tc>
                <a:tc>
                  <a:txBody>
                    <a:bodyPr/>
                    <a:lstStyle/>
                    <a:p>
                      <a:endParaRPr lang="es-MX" sz="1100"/>
                    </a:p>
                  </a:txBody>
                  <a:tcPr/>
                </a:tc>
                <a:extLst>
                  <a:ext uri="{0D108BD9-81ED-4DB2-BD59-A6C34878D82A}">
                    <a16:rowId xmlns:a16="http://schemas.microsoft.com/office/drawing/2014/main" val="254593794"/>
                  </a:ext>
                </a:extLst>
              </a:tr>
              <a:tr h="276638">
                <a:tc>
                  <a:txBody>
                    <a:bodyPr/>
                    <a:lstStyle/>
                    <a:p>
                      <a:r>
                        <a:rPr lang="en-US" sz="1100" dirty="0"/>
                        <a:t>Mariela Reyes</a:t>
                      </a:r>
                      <a:endParaRPr lang="es-MX" sz="1100" dirty="0"/>
                    </a:p>
                  </a:txBody>
                  <a:tcPr/>
                </a:tc>
                <a:tc>
                  <a:txBody>
                    <a:bodyPr/>
                    <a:lstStyle/>
                    <a:p>
                      <a:r>
                        <a:rPr lang="es-MX" sz="1100" dirty="0"/>
                        <a:t>Desarrollo funcional de la app web</a:t>
                      </a:r>
                    </a:p>
                  </a:txBody>
                  <a:tcPr/>
                </a:tc>
                <a:tc>
                  <a:txBody>
                    <a:bodyPr/>
                    <a:lstStyle/>
                    <a:p>
                      <a:endParaRPr lang="es-MX" sz="1100"/>
                    </a:p>
                  </a:txBody>
                  <a:tcPr/>
                </a:tc>
                <a:extLst>
                  <a:ext uri="{0D108BD9-81ED-4DB2-BD59-A6C34878D82A}">
                    <a16:rowId xmlns:a16="http://schemas.microsoft.com/office/drawing/2014/main" val="4272565588"/>
                  </a:ext>
                </a:extLst>
              </a:tr>
              <a:tr h="276638">
                <a:tc>
                  <a:txBody>
                    <a:bodyPr/>
                    <a:lstStyle/>
                    <a:p>
                      <a:r>
                        <a:rPr lang="en-US" sz="1100" dirty="0"/>
                        <a:t>Adrián Aragón</a:t>
                      </a:r>
                      <a:endParaRPr lang="es-MX" sz="1100" dirty="0"/>
                    </a:p>
                  </a:txBody>
                  <a:tcPr/>
                </a:tc>
                <a:tc>
                  <a:txBody>
                    <a:bodyPr/>
                    <a:lstStyle/>
                    <a:p>
                      <a:r>
                        <a:rPr lang="es-MX" sz="1100" dirty="0" err="1"/>
                        <a:t>Testing</a:t>
                      </a:r>
                      <a:r>
                        <a:rPr lang="es-MX" sz="1100" dirty="0"/>
                        <a:t> de pruebas iniciales</a:t>
                      </a:r>
                    </a:p>
                  </a:txBody>
                  <a:tcPr/>
                </a:tc>
                <a:tc>
                  <a:txBody>
                    <a:bodyPr/>
                    <a:lstStyle/>
                    <a:p>
                      <a:endParaRPr lang="es-MX" sz="1100"/>
                    </a:p>
                  </a:txBody>
                  <a:tcPr/>
                </a:tc>
                <a:extLst>
                  <a:ext uri="{0D108BD9-81ED-4DB2-BD59-A6C34878D82A}">
                    <a16:rowId xmlns:a16="http://schemas.microsoft.com/office/drawing/2014/main" val="3410485401"/>
                  </a:ext>
                </a:extLst>
              </a:tr>
              <a:tr h="276638">
                <a:tc>
                  <a:txBody>
                    <a:bodyPr/>
                    <a:lstStyle/>
                    <a:p>
                      <a:r>
                        <a:rPr lang="en-US" sz="1100" dirty="0"/>
                        <a:t>Mariela Reyes</a:t>
                      </a:r>
                      <a:endParaRPr lang="es-MX" sz="1100" dirty="0"/>
                    </a:p>
                  </a:txBody>
                  <a:tcPr/>
                </a:tc>
                <a:tc>
                  <a:txBody>
                    <a:bodyPr/>
                    <a:lstStyle/>
                    <a:p>
                      <a:r>
                        <a:rPr lang="es-MX" sz="1100" dirty="0"/>
                        <a:t>Elaboración de manuales</a:t>
                      </a:r>
                    </a:p>
                  </a:txBody>
                  <a:tcPr/>
                </a:tc>
                <a:tc>
                  <a:txBody>
                    <a:bodyPr/>
                    <a:lstStyle/>
                    <a:p>
                      <a:endParaRPr lang="es-MX" sz="1100" dirty="0"/>
                    </a:p>
                  </a:txBody>
                  <a:tcPr/>
                </a:tc>
                <a:extLst>
                  <a:ext uri="{0D108BD9-81ED-4DB2-BD59-A6C34878D82A}">
                    <a16:rowId xmlns:a16="http://schemas.microsoft.com/office/drawing/2014/main" val="1125753676"/>
                  </a:ext>
                </a:extLst>
              </a:tr>
              <a:tr h="276638">
                <a:tc>
                  <a:txBody>
                    <a:bodyPr/>
                    <a:lstStyle/>
                    <a:p>
                      <a:r>
                        <a:rPr lang="en-US" sz="1100" dirty="0" err="1"/>
                        <a:t>Equipo</a:t>
                      </a:r>
                      <a:r>
                        <a:rPr lang="en-US" sz="1100" dirty="0"/>
                        <a:t> de </a:t>
                      </a:r>
                      <a:r>
                        <a:rPr lang="en-US" sz="1100" dirty="0" err="1"/>
                        <a:t>metrología</a:t>
                      </a:r>
                      <a:endParaRPr lang="es-MX" sz="1100" dirty="0"/>
                    </a:p>
                  </a:txBody>
                  <a:tcPr/>
                </a:tc>
                <a:tc>
                  <a:txBody>
                    <a:bodyPr/>
                    <a:lstStyle/>
                    <a:p>
                      <a:r>
                        <a:rPr lang="en-US" sz="1100" dirty="0"/>
                        <a:t>T</a:t>
                      </a:r>
                      <a:r>
                        <a:rPr lang="es-MX" sz="1100" dirty="0" err="1"/>
                        <a:t>esting</a:t>
                      </a:r>
                      <a:r>
                        <a:rPr lang="es-MX" sz="1100" dirty="0"/>
                        <a:t> en app</a:t>
                      </a:r>
                    </a:p>
                  </a:txBody>
                  <a:tcPr/>
                </a:tc>
                <a:tc>
                  <a:txBody>
                    <a:bodyPr/>
                    <a:lstStyle/>
                    <a:p>
                      <a:endParaRPr lang="es-MX" sz="1100"/>
                    </a:p>
                  </a:txBody>
                  <a:tcPr/>
                </a:tc>
                <a:extLst>
                  <a:ext uri="{0D108BD9-81ED-4DB2-BD59-A6C34878D82A}">
                    <a16:rowId xmlns:a16="http://schemas.microsoft.com/office/drawing/2014/main" val="463920977"/>
                  </a:ext>
                </a:extLst>
              </a:tr>
              <a:tr h="276638">
                <a:tc>
                  <a:txBody>
                    <a:bodyPr/>
                    <a:lstStyle/>
                    <a:p>
                      <a:r>
                        <a:rPr lang="en-US" sz="1100" dirty="0"/>
                        <a:t>Mariela Reyes</a:t>
                      </a:r>
                      <a:endParaRPr lang="es-MX" sz="1100" dirty="0"/>
                    </a:p>
                  </a:txBody>
                  <a:tcPr/>
                </a:tc>
                <a:tc>
                  <a:txBody>
                    <a:bodyPr/>
                    <a:lstStyle/>
                    <a:p>
                      <a:r>
                        <a:rPr lang="en-US" sz="1100" dirty="0" err="1"/>
                        <a:t>Correcciones</a:t>
                      </a:r>
                      <a:r>
                        <a:rPr lang="en-US" sz="1100" dirty="0"/>
                        <a:t> de la app</a:t>
                      </a:r>
                      <a:endParaRPr lang="es-MX" sz="1100" dirty="0"/>
                    </a:p>
                  </a:txBody>
                  <a:tcPr/>
                </a:tc>
                <a:tc>
                  <a:txBody>
                    <a:bodyPr/>
                    <a:lstStyle/>
                    <a:p>
                      <a:endParaRPr lang="es-MX" sz="1100" dirty="0"/>
                    </a:p>
                  </a:txBody>
                  <a:tcPr/>
                </a:tc>
                <a:extLst>
                  <a:ext uri="{0D108BD9-81ED-4DB2-BD59-A6C34878D82A}">
                    <a16:rowId xmlns:a16="http://schemas.microsoft.com/office/drawing/2014/main" val="118364118"/>
                  </a:ext>
                </a:extLst>
              </a:tr>
            </a:tbl>
          </a:graphicData>
        </a:graphic>
      </p:graphicFrame>
    </p:spTree>
    <p:extLst>
      <p:ext uri="{BB962C8B-B14F-4D97-AF65-F5344CB8AC3E}">
        <p14:creationId xmlns:p14="http://schemas.microsoft.com/office/powerpoint/2010/main" val="386476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2192000" cy="6858000"/>
          </a:xfrm>
          <a:prstGeom prst="rect">
            <a:avLst/>
          </a:prstGeom>
        </p:spPr>
      </p:pic>
      <p:sp>
        <p:nvSpPr>
          <p:cNvPr id="6" name="AutoShape 6"/>
          <p:cNvSpPr/>
          <p:nvPr/>
        </p:nvSpPr>
        <p:spPr>
          <a:xfrm>
            <a:off x="200291" y="1438438"/>
            <a:ext cx="11665021" cy="0"/>
          </a:xfrm>
          <a:prstGeom prst="line">
            <a:avLst/>
          </a:prstGeom>
          <a:ln w="38100" cap="flat">
            <a:solidFill>
              <a:srgbClr val="000000"/>
            </a:solidFill>
            <a:prstDash val="solid"/>
            <a:headEnd type="none" w="sm" len="sm"/>
            <a:tailEnd type="none" w="sm" len="sm"/>
          </a:ln>
        </p:spPr>
        <p:txBody>
          <a:bodyPr/>
          <a:lstStyle/>
          <a:p>
            <a:endParaRPr lang="es-MX"/>
          </a:p>
        </p:txBody>
      </p:sp>
      <p:pic>
        <p:nvPicPr>
          <p:cNvPr id="7" name="Picture 7"/>
          <p:cNvPicPr>
            <a:picLocks noChangeAspect="1"/>
          </p:cNvPicPr>
          <p:nvPr/>
        </p:nvPicPr>
        <p:blipFill>
          <a:blip r:embed="rId4"/>
          <a:srcRect/>
          <a:stretch>
            <a:fillRect/>
          </a:stretch>
        </p:blipFill>
        <p:spPr>
          <a:xfrm>
            <a:off x="10389929" y="296971"/>
            <a:ext cx="1453263" cy="894315"/>
          </a:xfrm>
          <a:prstGeom prst="rect">
            <a:avLst/>
          </a:prstGeom>
        </p:spPr>
      </p:pic>
      <p:sp>
        <p:nvSpPr>
          <p:cNvPr id="14" name="TextBox 14"/>
          <p:cNvSpPr txBox="1"/>
          <p:nvPr/>
        </p:nvSpPr>
        <p:spPr>
          <a:xfrm>
            <a:off x="531350" y="473893"/>
            <a:ext cx="7905973" cy="897682"/>
          </a:xfrm>
          <a:prstGeom prst="rect">
            <a:avLst/>
          </a:prstGeom>
        </p:spPr>
        <p:txBody>
          <a:bodyPr lIns="0" tIns="0" rIns="0" bIns="0" rtlCol="0" anchor="t">
            <a:spAutoFit/>
          </a:bodyPr>
          <a:lstStyle/>
          <a:p>
            <a:pPr>
              <a:lnSpc>
                <a:spcPts val="3520"/>
              </a:lnSpc>
            </a:pPr>
            <a:r>
              <a:rPr lang="en-US" sz="3200" spc="-160" dirty="0" err="1">
                <a:solidFill>
                  <a:srgbClr val="2E2E2E"/>
                </a:solidFill>
                <a:latin typeface="League Spartan"/>
              </a:rPr>
              <a:t>MetroTickets</a:t>
            </a:r>
            <a:endParaRPr lang="en-US" sz="3200" spc="-160" dirty="0">
              <a:solidFill>
                <a:srgbClr val="2E2E2E"/>
              </a:solidFill>
              <a:latin typeface="League Spartan"/>
            </a:endParaRPr>
          </a:p>
          <a:p>
            <a:pPr>
              <a:lnSpc>
                <a:spcPts val="3520"/>
              </a:lnSpc>
            </a:pPr>
            <a:endParaRPr lang="en-US" sz="3200" spc="-160" dirty="0">
              <a:solidFill>
                <a:srgbClr val="2E2E2E"/>
              </a:solidFill>
              <a:latin typeface="League Spartan"/>
            </a:endParaRPr>
          </a:p>
        </p:txBody>
      </p:sp>
      <p:sp>
        <p:nvSpPr>
          <p:cNvPr id="15" name="TextBox 15"/>
          <p:cNvSpPr txBox="1"/>
          <p:nvPr/>
        </p:nvSpPr>
        <p:spPr>
          <a:xfrm>
            <a:off x="531350" y="927220"/>
            <a:ext cx="6902673" cy="307520"/>
          </a:xfrm>
          <a:prstGeom prst="rect">
            <a:avLst/>
          </a:prstGeom>
        </p:spPr>
        <p:txBody>
          <a:bodyPr lIns="0" tIns="0" rIns="0" bIns="0" rtlCol="0" anchor="t">
            <a:spAutoFit/>
          </a:bodyPr>
          <a:lstStyle/>
          <a:p>
            <a:pPr algn="just">
              <a:lnSpc>
                <a:spcPts val="2622"/>
              </a:lnSpc>
            </a:pPr>
            <a:r>
              <a:rPr lang="en-US" sz="1873" dirty="0" err="1">
                <a:solidFill>
                  <a:srgbClr val="555555"/>
                </a:solidFill>
                <a:latin typeface="Raleway"/>
              </a:rPr>
              <a:t>Proceso</a:t>
            </a:r>
            <a:r>
              <a:rPr lang="en-US" sz="1873" dirty="0">
                <a:solidFill>
                  <a:srgbClr val="555555"/>
                </a:solidFill>
                <a:latin typeface="Raleway"/>
              </a:rPr>
              <a:t> del </a:t>
            </a:r>
            <a:r>
              <a:rPr lang="en-US" sz="1873" dirty="0" err="1">
                <a:solidFill>
                  <a:srgbClr val="555555"/>
                </a:solidFill>
                <a:latin typeface="Raleway"/>
              </a:rPr>
              <a:t>sistema</a:t>
            </a:r>
            <a:r>
              <a:rPr lang="en-US" sz="1873" dirty="0">
                <a:solidFill>
                  <a:srgbClr val="555555"/>
                </a:solidFill>
                <a:latin typeface="Raleway"/>
              </a:rPr>
              <a:t>.</a:t>
            </a:r>
          </a:p>
        </p:txBody>
      </p:sp>
      <p:graphicFrame>
        <p:nvGraphicFramePr>
          <p:cNvPr id="5" name="Diagram 4">
            <a:extLst>
              <a:ext uri="{FF2B5EF4-FFF2-40B4-BE49-F238E27FC236}">
                <a16:creationId xmlns:a16="http://schemas.microsoft.com/office/drawing/2014/main" id="{3D814EDE-5519-3E0F-E276-67C4FAD933D4}"/>
              </a:ext>
            </a:extLst>
          </p:cNvPr>
          <p:cNvGraphicFramePr/>
          <p:nvPr>
            <p:extLst>
              <p:ext uri="{D42A27DB-BD31-4B8C-83A1-F6EECF244321}">
                <p14:modId xmlns:p14="http://schemas.microsoft.com/office/powerpoint/2010/main" val="954957851"/>
              </p:ext>
            </p:extLst>
          </p:nvPr>
        </p:nvGraphicFramePr>
        <p:xfrm>
          <a:off x="200291" y="1394984"/>
          <a:ext cx="11642901" cy="2145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Rectangle 1">
            <a:extLst>
              <a:ext uri="{FF2B5EF4-FFF2-40B4-BE49-F238E27FC236}">
                <a16:creationId xmlns:a16="http://schemas.microsoft.com/office/drawing/2014/main" id="{1FDCC728-8A1C-05B2-138B-B0F9C0EE15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27" name="Picture 26" descr="A screenshot of a phone&#10;&#10;Description automatically generated">
            <a:extLst>
              <a:ext uri="{FF2B5EF4-FFF2-40B4-BE49-F238E27FC236}">
                <a16:creationId xmlns:a16="http://schemas.microsoft.com/office/drawing/2014/main" id="{C3149021-E613-92DA-93AB-BD91BF09E5E6}"/>
              </a:ext>
            </a:extLst>
          </p:cNvPr>
          <p:cNvPicPr>
            <a:picLocks noChangeAspect="1"/>
          </p:cNvPicPr>
          <p:nvPr/>
        </p:nvPicPr>
        <p:blipFill>
          <a:blip r:embed="rId10"/>
          <a:stretch>
            <a:fillRect/>
          </a:stretch>
        </p:blipFill>
        <p:spPr>
          <a:xfrm>
            <a:off x="1301482" y="3506617"/>
            <a:ext cx="1336621" cy="2743201"/>
          </a:xfrm>
          <a:prstGeom prst="rect">
            <a:avLst/>
          </a:prstGeom>
        </p:spPr>
      </p:pic>
      <p:sp>
        <p:nvSpPr>
          <p:cNvPr id="24" name="Rectangle 2">
            <a:extLst>
              <a:ext uri="{FF2B5EF4-FFF2-40B4-BE49-F238E27FC236}">
                <a16:creationId xmlns:a16="http://schemas.microsoft.com/office/drawing/2014/main" id="{96445977-05A7-536B-EE2F-FEB38A26A0C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0" name="Picture 10"/>
          <p:cNvPicPr>
            <a:picLocks noChangeAspect="1"/>
          </p:cNvPicPr>
          <p:nvPr/>
        </p:nvPicPr>
        <p:blipFill>
          <a:blip r:embed="rId11"/>
          <a:srcRect/>
          <a:stretch>
            <a:fillRect/>
          </a:stretch>
        </p:blipFill>
        <p:spPr>
          <a:xfrm>
            <a:off x="365740" y="3700282"/>
            <a:ext cx="1090159" cy="3159879"/>
          </a:xfrm>
          <a:prstGeom prst="rect">
            <a:avLst/>
          </a:prstGeom>
        </p:spPr>
      </p:pic>
      <p:pic>
        <p:nvPicPr>
          <p:cNvPr id="31" name="Picture 30" descr="A person holding a magnifying glass&#10;&#10;Description automatically generated">
            <a:extLst>
              <a:ext uri="{FF2B5EF4-FFF2-40B4-BE49-F238E27FC236}">
                <a16:creationId xmlns:a16="http://schemas.microsoft.com/office/drawing/2014/main" id="{CEE2DE40-FA3B-9924-76E8-4F9B793FF705}"/>
              </a:ext>
            </a:extLst>
          </p:cNvPr>
          <p:cNvPicPr>
            <a:picLocks noChangeAspect="1"/>
          </p:cNvPicPr>
          <p:nvPr/>
        </p:nvPicPr>
        <p:blipFill>
          <a:blip r:embed="rId12"/>
          <a:stretch>
            <a:fillRect/>
          </a:stretch>
        </p:blipFill>
        <p:spPr>
          <a:xfrm>
            <a:off x="3285127" y="4046073"/>
            <a:ext cx="2354397" cy="2354397"/>
          </a:xfrm>
          <a:prstGeom prst="snip1Rect">
            <a:avLst>
              <a:gd name="adj" fmla="val 50000"/>
            </a:avLst>
          </a:prstGeom>
        </p:spPr>
      </p:pic>
      <p:pic>
        <p:nvPicPr>
          <p:cNvPr id="29" name="Picture 28" descr="A screenshot of a computer&#10;&#10;Description automatically generated">
            <a:extLst>
              <a:ext uri="{FF2B5EF4-FFF2-40B4-BE49-F238E27FC236}">
                <a16:creationId xmlns:a16="http://schemas.microsoft.com/office/drawing/2014/main" id="{E296E133-A7D6-FAA5-7C7B-45DB816D3CF1}"/>
              </a:ext>
            </a:extLst>
          </p:cNvPr>
          <p:cNvPicPr>
            <a:picLocks noChangeAspect="1"/>
          </p:cNvPicPr>
          <p:nvPr/>
        </p:nvPicPr>
        <p:blipFill>
          <a:blip r:embed="rId13"/>
          <a:srcRect l="56638" t="36396" r="34349" b="47652"/>
          <a:stretch/>
        </p:blipFill>
        <p:spPr>
          <a:xfrm>
            <a:off x="4516335" y="3294457"/>
            <a:ext cx="1690362" cy="1539622"/>
          </a:xfrm>
          <a:prstGeom prst="rect">
            <a:avLst/>
          </a:prstGeom>
        </p:spPr>
      </p:pic>
      <p:pic>
        <p:nvPicPr>
          <p:cNvPr id="35" name="Picture 34" descr="A paper with a speedometer&#10;&#10;Description automatically generated">
            <a:extLst>
              <a:ext uri="{FF2B5EF4-FFF2-40B4-BE49-F238E27FC236}">
                <a16:creationId xmlns:a16="http://schemas.microsoft.com/office/drawing/2014/main" id="{8D144654-EE9C-7A21-1F57-88B775836B11}"/>
              </a:ext>
            </a:extLst>
          </p:cNvPr>
          <p:cNvPicPr>
            <a:picLocks noChangeAspect="1"/>
          </p:cNvPicPr>
          <p:nvPr/>
        </p:nvPicPr>
        <p:blipFill>
          <a:blip r:embed="rId14"/>
          <a:stretch>
            <a:fillRect/>
          </a:stretch>
        </p:blipFill>
        <p:spPr>
          <a:xfrm>
            <a:off x="9614654" y="3940599"/>
            <a:ext cx="2063803" cy="2063803"/>
          </a:xfrm>
          <a:prstGeom prst="rect">
            <a:avLst/>
          </a:prstGeom>
        </p:spPr>
      </p:pic>
      <p:pic>
        <p:nvPicPr>
          <p:cNvPr id="37" name="Picture 36" descr="A purple object with two pink handles&#10;&#10;Description automatically generated">
            <a:extLst>
              <a:ext uri="{FF2B5EF4-FFF2-40B4-BE49-F238E27FC236}">
                <a16:creationId xmlns:a16="http://schemas.microsoft.com/office/drawing/2014/main" id="{DFB3DEC4-91C0-7567-A4FE-E51E886C9E25}"/>
              </a:ext>
            </a:extLst>
          </p:cNvPr>
          <p:cNvPicPr>
            <a:picLocks noChangeAspect="1"/>
          </p:cNvPicPr>
          <p:nvPr/>
        </p:nvPicPr>
        <p:blipFill>
          <a:blip r:embed="rId15"/>
          <a:stretch>
            <a:fillRect/>
          </a:stretch>
        </p:blipFill>
        <p:spPr>
          <a:xfrm>
            <a:off x="7411287" y="3460406"/>
            <a:ext cx="1437442" cy="2138027"/>
          </a:xfrm>
          <a:prstGeom prst="rect">
            <a:avLst/>
          </a:prstGeom>
        </p:spPr>
      </p:pic>
      <p:pic>
        <p:nvPicPr>
          <p:cNvPr id="41" name="Picture 40" descr="A blue and white caliper with a black background&#10;&#10;Description automatically generated">
            <a:extLst>
              <a:ext uri="{FF2B5EF4-FFF2-40B4-BE49-F238E27FC236}">
                <a16:creationId xmlns:a16="http://schemas.microsoft.com/office/drawing/2014/main" id="{109C3C17-C8E9-E5BA-60A5-A5FECD262DA4}"/>
              </a:ext>
            </a:extLst>
          </p:cNvPr>
          <p:cNvPicPr>
            <a:picLocks noChangeAspect="1"/>
          </p:cNvPicPr>
          <p:nvPr/>
        </p:nvPicPr>
        <p:blipFill>
          <a:blip r:embed="rId16">
            <a:duotone>
              <a:prstClr val="black"/>
              <a:schemeClr val="accent6">
                <a:tint val="45000"/>
                <a:satMod val="400000"/>
              </a:schemeClr>
            </a:duotone>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rot="18058949">
            <a:off x="6331246" y="4247990"/>
            <a:ext cx="1757607" cy="1823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7B9B461-9C22-E745-BB2C-191EB1C9A6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15"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err="1"/>
              <a:t>Resultados</a:t>
            </a:r>
            <a:endParaRPr lang="en-US" dirty="0"/>
          </a:p>
        </p:txBody>
      </p:sp>
      <p:sp>
        <p:nvSpPr>
          <p:cNvPr id="17"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err="1"/>
              <a:t>MetroTickets</a:t>
            </a:r>
            <a:endParaRPr lang="de-DE" sz="2000" dirty="0"/>
          </a:p>
        </p:txBody>
      </p:sp>
      <p:sp>
        <p:nvSpPr>
          <p:cNvPr id="12" name="Freeform 4">
            <a:extLst>
              <a:ext uri="{FF2B5EF4-FFF2-40B4-BE49-F238E27FC236}">
                <a16:creationId xmlns:a16="http://schemas.microsoft.com/office/drawing/2014/main" id="{62A1BBEF-BA6A-4F1A-9F3B-AADF4318FBD7}"/>
              </a:ext>
            </a:extLst>
          </p:cNvPr>
          <p:cNvSpPr>
            <a:spLocks noChangeArrowheads="1"/>
          </p:cNvSpPr>
          <p:nvPr/>
        </p:nvSpPr>
        <p:spPr bwMode="auto">
          <a:xfrm>
            <a:off x="-481237" y="1550577"/>
            <a:ext cx="8820904" cy="4045446"/>
          </a:xfrm>
          <a:custGeom>
            <a:avLst/>
            <a:gdLst>
              <a:gd name="T0" fmla="*/ 576 w 19000"/>
              <a:gd name="T1" fmla="*/ 0 h 9393"/>
              <a:gd name="T2" fmla="*/ 458 w 19000"/>
              <a:gd name="T3" fmla="*/ 15 h 9393"/>
              <a:gd name="T4" fmla="*/ 340 w 19000"/>
              <a:gd name="T5" fmla="*/ 52 h 9393"/>
              <a:gd name="T6" fmla="*/ 244 w 19000"/>
              <a:gd name="T7" fmla="*/ 104 h 9393"/>
              <a:gd name="T8" fmla="*/ 155 w 19000"/>
              <a:gd name="T9" fmla="*/ 178 h 9393"/>
              <a:gd name="T10" fmla="*/ 81 w 19000"/>
              <a:gd name="T11" fmla="*/ 274 h 9393"/>
              <a:gd name="T12" fmla="*/ 29 w 19000"/>
              <a:gd name="T13" fmla="*/ 377 h 9393"/>
              <a:gd name="T14" fmla="*/ 0 w 19000"/>
              <a:gd name="T15" fmla="*/ 489 h 9393"/>
              <a:gd name="T16" fmla="*/ 0 w 19000"/>
              <a:gd name="T17" fmla="*/ 614 h 9393"/>
              <a:gd name="T18" fmla="*/ 421 w 19000"/>
              <a:gd name="T19" fmla="*/ 8778 h 9393"/>
              <a:gd name="T20" fmla="*/ 443 w 19000"/>
              <a:gd name="T21" fmla="*/ 8903 h 9393"/>
              <a:gd name="T22" fmla="*/ 488 w 19000"/>
              <a:gd name="T23" fmla="*/ 9015 h 9393"/>
              <a:gd name="T24" fmla="*/ 547 w 19000"/>
              <a:gd name="T25" fmla="*/ 9126 h 9393"/>
              <a:gd name="T26" fmla="*/ 628 w 19000"/>
              <a:gd name="T27" fmla="*/ 9214 h 9393"/>
              <a:gd name="T28" fmla="*/ 725 w 19000"/>
              <a:gd name="T29" fmla="*/ 9288 h 9393"/>
              <a:gd name="T30" fmla="*/ 828 w 19000"/>
              <a:gd name="T31" fmla="*/ 9348 h 9393"/>
              <a:gd name="T32" fmla="*/ 946 w 19000"/>
              <a:gd name="T33" fmla="*/ 9377 h 9393"/>
              <a:gd name="T34" fmla="*/ 1072 w 19000"/>
              <a:gd name="T35" fmla="*/ 9392 h 9393"/>
              <a:gd name="T36" fmla="*/ 18415 w 19000"/>
              <a:gd name="T37" fmla="*/ 9392 h 9393"/>
              <a:gd name="T38" fmla="*/ 18541 w 19000"/>
              <a:gd name="T39" fmla="*/ 9377 h 9393"/>
              <a:gd name="T40" fmla="*/ 18651 w 19000"/>
              <a:gd name="T41" fmla="*/ 9348 h 9393"/>
              <a:gd name="T42" fmla="*/ 18755 w 19000"/>
              <a:gd name="T43" fmla="*/ 9288 h 9393"/>
              <a:gd name="T44" fmla="*/ 18844 w 19000"/>
              <a:gd name="T45" fmla="*/ 9214 h 9393"/>
              <a:gd name="T46" fmla="*/ 18910 w 19000"/>
              <a:gd name="T47" fmla="*/ 9126 h 9393"/>
              <a:gd name="T48" fmla="*/ 18962 w 19000"/>
              <a:gd name="T49" fmla="*/ 9015 h 9393"/>
              <a:gd name="T50" fmla="*/ 18991 w 19000"/>
              <a:gd name="T51" fmla="*/ 8903 h 9393"/>
              <a:gd name="T52" fmla="*/ 18999 w 19000"/>
              <a:gd name="T53" fmla="*/ 8778 h 9393"/>
              <a:gd name="T54" fmla="*/ 18570 w 19000"/>
              <a:gd name="T55" fmla="*/ 614 h 9393"/>
              <a:gd name="T56" fmla="*/ 18548 w 19000"/>
              <a:gd name="T57" fmla="*/ 489 h 9393"/>
              <a:gd name="T58" fmla="*/ 18511 w 19000"/>
              <a:gd name="T59" fmla="*/ 377 h 9393"/>
              <a:gd name="T60" fmla="*/ 18444 w 19000"/>
              <a:gd name="T61" fmla="*/ 274 h 9393"/>
              <a:gd name="T62" fmla="*/ 18363 w 19000"/>
              <a:gd name="T63" fmla="*/ 178 h 9393"/>
              <a:gd name="T64" fmla="*/ 18274 w 19000"/>
              <a:gd name="T65" fmla="*/ 104 h 9393"/>
              <a:gd name="T66" fmla="*/ 18164 w 19000"/>
              <a:gd name="T67" fmla="*/ 52 h 9393"/>
              <a:gd name="T68" fmla="*/ 18045 w 19000"/>
              <a:gd name="T69" fmla="*/ 15 h 9393"/>
              <a:gd name="T70" fmla="*/ 17927 w 19000"/>
              <a:gd name="T71" fmla="*/ 0 h 9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00" h="9393">
                <a:moveTo>
                  <a:pt x="576" y="0"/>
                </a:moveTo>
                <a:lnTo>
                  <a:pt x="576" y="0"/>
                </a:lnTo>
                <a:cubicBezTo>
                  <a:pt x="557" y="3"/>
                  <a:pt x="537" y="5"/>
                  <a:pt x="518" y="8"/>
                </a:cubicBezTo>
                <a:cubicBezTo>
                  <a:pt x="498" y="10"/>
                  <a:pt x="478" y="13"/>
                  <a:pt x="458" y="15"/>
                </a:cubicBezTo>
                <a:cubicBezTo>
                  <a:pt x="438" y="20"/>
                  <a:pt x="419" y="24"/>
                  <a:pt x="399" y="29"/>
                </a:cubicBezTo>
                <a:cubicBezTo>
                  <a:pt x="379" y="37"/>
                  <a:pt x="360" y="44"/>
                  <a:pt x="340" y="52"/>
                </a:cubicBezTo>
                <a:cubicBezTo>
                  <a:pt x="323" y="59"/>
                  <a:pt x="305" y="67"/>
                  <a:pt x="288" y="74"/>
                </a:cubicBezTo>
                <a:cubicBezTo>
                  <a:pt x="273" y="84"/>
                  <a:pt x="259" y="94"/>
                  <a:pt x="244" y="104"/>
                </a:cubicBezTo>
                <a:cubicBezTo>
                  <a:pt x="227" y="116"/>
                  <a:pt x="209" y="129"/>
                  <a:pt x="192" y="141"/>
                </a:cubicBezTo>
                <a:cubicBezTo>
                  <a:pt x="180" y="153"/>
                  <a:pt x="167" y="166"/>
                  <a:pt x="155" y="178"/>
                </a:cubicBezTo>
                <a:cubicBezTo>
                  <a:pt x="143" y="193"/>
                  <a:pt x="130" y="207"/>
                  <a:pt x="118" y="222"/>
                </a:cubicBezTo>
                <a:cubicBezTo>
                  <a:pt x="106" y="239"/>
                  <a:pt x="93" y="257"/>
                  <a:pt x="81" y="274"/>
                </a:cubicBezTo>
                <a:cubicBezTo>
                  <a:pt x="74" y="291"/>
                  <a:pt x="66" y="308"/>
                  <a:pt x="59" y="325"/>
                </a:cubicBezTo>
                <a:cubicBezTo>
                  <a:pt x="49" y="342"/>
                  <a:pt x="39" y="360"/>
                  <a:pt x="29" y="377"/>
                </a:cubicBezTo>
                <a:cubicBezTo>
                  <a:pt x="24" y="394"/>
                  <a:pt x="20" y="412"/>
                  <a:pt x="15" y="429"/>
                </a:cubicBezTo>
                <a:cubicBezTo>
                  <a:pt x="10" y="449"/>
                  <a:pt x="5" y="469"/>
                  <a:pt x="0" y="489"/>
                </a:cubicBezTo>
                <a:cubicBezTo>
                  <a:pt x="0" y="511"/>
                  <a:pt x="0" y="533"/>
                  <a:pt x="0" y="555"/>
                </a:cubicBezTo>
                <a:cubicBezTo>
                  <a:pt x="0" y="575"/>
                  <a:pt x="0" y="594"/>
                  <a:pt x="0" y="614"/>
                </a:cubicBezTo>
                <a:cubicBezTo>
                  <a:pt x="140" y="3335"/>
                  <a:pt x="281" y="6057"/>
                  <a:pt x="421" y="8778"/>
                </a:cubicBezTo>
                <a:lnTo>
                  <a:pt x="421" y="8778"/>
                </a:lnTo>
                <a:cubicBezTo>
                  <a:pt x="424" y="8800"/>
                  <a:pt x="426" y="8823"/>
                  <a:pt x="429" y="8845"/>
                </a:cubicBezTo>
                <a:cubicBezTo>
                  <a:pt x="434" y="8864"/>
                  <a:pt x="438" y="8884"/>
                  <a:pt x="443" y="8903"/>
                </a:cubicBezTo>
                <a:cubicBezTo>
                  <a:pt x="451" y="8923"/>
                  <a:pt x="458" y="8943"/>
                  <a:pt x="466" y="8963"/>
                </a:cubicBezTo>
                <a:cubicBezTo>
                  <a:pt x="473" y="8980"/>
                  <a:pt x="481" y="8998"/>
                  <a:pt x="488" y="9015"/>
                </a:cubicBezTo>
                <a:cubicBezTo>
                  <a:pt x="498" y="9035"/>
                  <a:pt x="508" y="9054"/>
                  <a:pt x="518" y="9074"/>
                </a:cubicBezTo>
                <a:cubicBezTo>
                  <a:pt x="528" y="9091"/>
                  <a:pt x="537" y="9109"/>
                  <a:pt x="547" y="9126"/>
                </a:cubicBezTo>
                <a:cubicBezTo>
                  <a:pt x="559" y="9141"/>
                  <a:pt x="572" y="9155"/>
                  <a:pt x="584" y="9170"/>
                </a:cubicBezTo>
                <a:cubicBezTo>
                  <a:pt x="599" y="9185"/>
                  <a:pt x="613" y="9199"/>
                  <a:pt x="628" y="9214"/>
                </a:cubicBezTo>
                <a:cubicBezTo>
                  <a:pt x="643" y="9226"/>
                  <a:pt x="658" y="9239"/>
                  <a:pt x="673" y="9251"/>
                </a:cubicBezTo>
                <a:cubicBezTo>
                  <a:pt x="690" y="9263"/>
                  <a:pt x="708" y="9276"/>
                  <a:pt x="725" y="9288"/>
                </a:cubicBezTo>
                <a:cubicBezTo>
                  <a:pt x="742" y="9298"/>
                  <a:pt x="759" y="9308"/>
                  <a:pt x="776" y="9318"/>
                </a:cubicBezTo>
                <a:cubicBezTo>
                  <a:pt x="793" y="9328"/>
                  <a:pt x="811" y="9338"/>
                  <a:pt x="828" y="9348"/>
                </a:cubicBezTo>
                <a:cubicBezTo>
                  <a:pt x="848" y="9353"/>
                  <a:pt x="867" y="9358"/>
                  <a:pt x="887" y="9363"/>
                </a:cubicBezTo>
                <a:cubicBezTo>
                  <a:pt x="907" y="9368"/>
                  <a:pt x="926" y="9372"/>
                  <a:pt x="946" y="9377"/>
                </a:cubicBezTo>
                <a:cubicBezTo>
                  <a:pt x="966" y="9382"/>
                  <a:pt x="986" y="9387"/>
                  <a:pt x="1006" y="9392"/>
                </a:cubicBezTo>
                <a:cubicBezTo>
                  <a:pt x="1028" y="9392"/>
                  <a:pt x="1050" y="9392"/>
                  <a:pt x="1072" y="9392"/>
                </a:cubicBezTo>
                <a:cubicBezTo>
                  <a:pt x="6853" y="9392"/>
                  <a:pt x="12634" y="9392"/>
                  <a:pt x="18415" y="9392"/>
                </a:cubicBezTo>
                <a:lnTo>
                  <a:pt x="18415" y="9392"/>
                </a:lnTo>
                <a:cubicBezTo>
                  <a:pt x="18437" y="9392"/>
                  <a:pt x="18459" y="9392"/>
                  <a:pt x="18481" y="9392"/>
                </a:cubicBezTo>
                <a:cubicBezTo>
                  <a:pt x="18501" y="9387"/>
                  <a:pt x="18521" y="9382"/>
                  <a:pt x="18541" y="9377"/>
                </a:cubicBezTo>
                <a:cubicBezTo>
                  <a:pt x="18561" y="9372"/>
                  <a:pt x="18580" y="9368"/>
                  <a:pt x="18600" y="9363"/>
                </a:cubicBezTo>
                <a:cubicBezTo>
                  <a:pt x="18617" y="9358"/>
                  <a:pt x="18634" y="9353"/>
                  <a:pt x="18651" y="9348"/>
                </a:cubicBezTo>
                <a:cubicBezTo>
                  <a:pt x="18668" y="9338"/>
                  <a:pt x="18686" y="9328"/>
                  <a:pt x="18703" y="9318"/>
                </a:cubicBezTo>
                <a:cubicBezTo>
                  <a:pt x="18720" y="9308"/>
                  <a:pt x="18738" y="9298"/>
                  <a:pt x="18755" y="9288"/>
                </a:cubicBezTo>
                <a:cubicBezTo>
                  <a:pt x="18770" y="9276"/>
                  <a:pt x="18785" y="9263"/>
                  <a:pt x="18800" y="9251"/>
                </a:cubicBezTo>
                <a:cubicBezTo>
                  <a:pt x="18815" y="9239"/>
                  <a:pt x="18829" y="9226"/>
                  <a:pt x="18844" y="9214"/>
                </a:cubicBezTo>
                <a:cubicBezTo>
                  <a:pt x="18856" y="9199"/>
                  <a:pt x="18869" y="9185"/>
                  <a:pt x="18881" y="9170"/>
                </a:cubicBezTo>
                <a:cubicBezTo>
                  <a:pt x="18891" y="9155"/>
                  <a:pt x="18900" y="9141"/>
                  <a:pt x="18910" y="9126"/>
                </a:cubicBezTo>
                <a:cubicBezTo>
                  <a:pt x="18920" y="9109"/>
                  <a:pt x="18930" y="9091"/>
                  <a:pt x="18940" y="9074"/>
                </a:cubicBezTo>
                <a:cubicBezTo>
                  <a:pt x="18947" y="9054"/>
                  <a:pt x="18955" y="9035"/>
                  <a:pt x="18962" y="9015"/>
                </a:cubicBezTo>
                <a:cubicBezTo>
                  <a:pt x="18967" y="8998"/>
                  <a:pt x="18972" y="8980"/>
                  <a:pt x="18977" y="8963"/>
                </a:cubicBezTo>
                <a:cubicBezTo>
                  <a:pt x="18982" y="8943"/>
                  <a:pt x="18986" y="8923"/>
                  <a:pt x="18991" y="8903"/>
                </a:cubicBezTo>
                <a:cubicBezTo>
                  <a:pt x="18994" y="8884"/>
                  <a:pt x="18996" y="8864"/>
                  <a:pt x="18999" y="8845"/>
                </a:cubicBezTo>
                <a:cubicBezTo>
                  <a:pt x="18999" y="8823"/>
                  <a:pt x="18999" y="8800"/>
                  <a:pt x="18999" y="8778"/>
                </a:cubicBezTo>
                <a:cubicBezTo>
                  <a:pt x="18856" y="6057"/>
                  <a:pt x="18713" y="3335"/>
                  <a:pt x="18570" y="614"/>
                </a:cubicBezTo>
                <a:lnTo>
                  <a:pt x="18570" y="614"/>
                </a:lnTo>
                <a:cubicBezTo>
                  <a:pt x="18567" y="594"/>
                  <a:pt x="18565" y="575"/>
                  <a:pt x="18562" y="555"/>
                </a:cubicBezTo>
                <a:cubicBezTo>
                  <a:pt x="18557" y="533"/>
                  <a:pt x="18553" y="511"/>
                  <a:pt x="18548" y="489"/>
                </a:cubicBezTo>
                <a:cubicBezTo>
                  <a:pt x="18543" y="469"/>
                  <a:pt x="18538" y="449"/>
                  <a:pt x="18533" y="429"/>
                </a:cubicBezTo>
                <a:cubicBezTo>
                  <a:pt x="18526" y="412"/>
                  <a:pt x="18518" y="394"/>
                  <a:pt x="18511" y="377"/>
                </a:cubicBezTo>
                <a:cubicBezTo>
                  <a:pt x="18501" y="360"/>
                  <a:pt x="18491" y="342"/>
                  <a:pt x="18481" y="325"/>
                </a:cubicBezTo>
                <a:cubicBezTo>
                  <a:pt x="18469" y="308"/>
                  <a:pt x="18456" y="291"/>
                  <a:pt x="18444" y="274"/>
                </a:cubicBezTo>
                <a:cubicBezTo>
                  <a:pt x="18432" y="257"/>
                  <a:pt x="18419" y="239"/>
                  <a:pt x="18407" y="222"/>
                </a:cubicBezTo>
                <a:cubicBezTo>
                  <a:pt x="18392" y="207"/>
                  <a:pt x="18378" y="193"/>
                  <a:pt x="18363" y="178"/>
                </a:cubicBezTo>
                <a:cubicBezTo>
                  <a:pt x="18348" y="166"/>
                  <a:pt x="18334" y="153"/>
                  <a:pt x="18319" y="141"/>
                </a:cubicBezTo>
                <a:cubicBezTo>
                  <a:pt x="18304" y="129"/>
                  <a:pt x="18289" y="116"/>
                  <a:pt x="18274" y="104"/>
                </a:cubicBezTo>
                <a:cubicBezTo>
                  <a:pt x="18257" y="94"/>
                  <a:pt x="18240" y="84"/>
                  <a:pt x="18223" y="74"/>
                </a:cubicBezTo>
                <a:cubicBezTo>
                  <a:pt x="18203" y="67"/>
                  <a:pt x="18184" y="59"/>
                  <a:pt x="18164" y="52"/>
                </a:cubicBezTo>
                <a:cubicBezTo>
                  <a:pt x="18144" y="44"/>
                  <a:pt x="18124" y="37"/>
                  <a:pt x="18104" y="29"/>
                </a:cubicBezTo>
                <a:cubicBezTo>
                  <a:pt x="18084" y="24"/>
                  <a:pt x="18065" y="20"/>
                  <a:pt x="18045" y="15"/>
                </a:cubicBezTo>
                <a:cubicBezTo>
                  <a:pt x="18025" y="13"/>
                  <a:pt x="18006" y="10"/>
                  <a:pt x="17986" y="8"/>
                </a:cubicBezTo>
                <a:cubicBezTo>
                  <a:pt x="17966" y="5"/>
                  <a:pt x="17947" y="3"/>
                  <a:pt x="17927" y="0"/>
                </a:cubicBezTo>
                <a:cubicBezTo>
                  <a:pt x="12143" y="0"/>
                  <a:pt x="6360" y="0"/>
                  <a:pt x="576" y="0"/>
                </a:cubicBezTo>
              </a:path>
            </a:pathLst>
          </a:custGeom>
          <a:solidFill>
            <a:schemeClr val="bg1"/>
          </a:solidFill>
          <a:ln>
            <a:noFill/>
          </a:ln>
          <a:effectLst/>
        </p:spPr>
        <p:txBody>
          <a:bodyPr wrap="none" anchor="ctr"/>
          <a:lstStyle/>
          <a:p>
            <a:endParaRPr lang="de-DE"/>
          </a:p>
        </p:txBody>
      </p:sp>
      <p:pic>
        <p:nvPicPr>
          <p:cNvPr id="19" name="Grafik 18">
            <a:extLst>
              <a:ext uri="{FF2B5EF4-FFF2-40B4-BE49-F238E27FC236}">
                <a16:creationId xmlns:a16="http://schemas.microsoft.com/office/drawing/2014/main" id="{CC441BBE-3E33-422D-ABAA-68EE758B1EC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309" y="4490187"/>
            <a:ext cx="540000" cy="540000"/>
          </a:xfrm>
          <a:prstGeom prst="rect">
            <a:avLst/>
          </a:prstGeom>
        </p:spPr>
      </p:pic>
      <p:pic>
        <p:nvPicPr>
          <p:cNvPr id="24" name="Grafik 23">
            <a:extLst>
              <a:ext uri="{FF2B5EF4-FFF2-40B4-BE49-F238E27FC236}">
                <a16:creationId xmlns:a16="http://schemas.microsoft.com/office/drawing/2014/main" id="{4693A75B-7F58-483C-97F0-5CC13041FED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76116" y="2016885"/>
            <a:ext cx="540000" cy="540000"/>
          </a:xfrm>
          <a:prstGeom prst="rect">
            <a:avLst/>
          </a:prstGeom>
        </p:spPr>
      </p:pic>
      <p:pic>
        <p:nvPicPr>
          <p:cNvPr id="25" name="Grafik 24">
            <a:extLst>
              <a:ext uri="{FF2B5EF4-FFF2-40B4-BE49-F238E27FC236}">
                <a16:creationId xmlns:a16="http://schemas.microsoft.com/office/drawing/2014/main" id="{EF2FFF48-567E-479A-B30C-0C39615E41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96870" y="3284558"/>
            <a:ext cx="540000" cy="540000"/>
          </a:xfrm>
          <a:prstGeom prst="rect">
            <a:avLst/>
          </a:prstGeom>
        </p:spPr>
      </p:pic>
      <p:sp>
        <p:nvSpPr>
          <p:cNvPr id="26" name="Textfeld 25">
            <a:extLst>
              <a:ext uri="{FF2B5EF4-FFF2-40B4-BE49-F238E27FC236}">
                <a16:creationId xmlns:a16="http://schemas.microsoft.com/office/drawing/2014/main" id="{1572C6AE-3B35-4A6F-9CF2-0930CFFC23ED}"/>
              </a:ext>
            </a:extLst>
          </p:cNvPr>
          <p:cNvSpPr txBox="1"/>
          <p:nvPr/>
        </p:nvSpPr>
        <p:spPr bwMode="gray">
          <a:xfrm>
            <a:off x="1372809" y="2018504"/>
            <a:ext cx="6595399" cy="3288919"/>
          </a:xfrm>
          <a:prstGeom prst="rect">
            <a:avLst/>
          </a:prstGeom>
          <a:noFill/>
        </p:spPr>
        <p:txBody>
          <a:bodyPr wrap="square" lIns="0" tIns="0" rIns="0" bIns="0" rtlCol="0">
            <a:noAutofit/>
          </a:bodyPr>
          <a:lstStyle/>
          <a:p>
            <a:r>
              <a:rPr lang="es-MX" sz="1600" b="1" dirty="0">
                <a:latin typeface="Raleway" pitchFamily="2" charset="0"/>
              </a:rPr>
              <a:t>Decisiones Informadas y Basadas en Datos</a:t>
            </a:r>
            <a:r>
              <a:rPr lang="es-MX" sz="1600" dirty="0">
                <a:latin typeface="Raleway" pitchFamily="2" charset="0"/>
              </a:rPr>
              <a:t>: La creación de reportes y gráficos en el sistema facilita la toma de decisiones, brindando al equipo de gestión una visión clara de los indicadores clave, lo cual optimiza la planificación y la respuesta ante demandas y necesidades del laboratorio.</a:t>
            </a:r>
          </a:p>
          <a:p>
            <a:r>
              <a:rPr lang="es-MX" sz="1600" b="1" dirty="0">
                <a:latin typeface="Raleway" pitchFamily="2" charset="0"/>
              </a:rPr>
              <a:t>Mejora en la Accesibilidad y Trazabilidad: </a:t>
            </a:r>
            <a:r>
              <a:rPr lang="es-MX" sz="1600" dirty="0">
                <a:latin typeface="Raleway" pitchFamily="2" charset="0"/>
              </a:rPr>
              <a:t>La información de cada solicitud está ahora disponible al 100% en la nube, con accesibilidad en tiempo real. Esto facilita el seguimiento detallado de cada prueba y mejora la transparencia, permitiendo una supervisión efectiva de los procesos.</a:t>
            </a:r>
          </a:p>
          <a:p>
            <a:r>
              <a:rPr lang="es-MX" sz="1600" b="1" dirty="0">
                <a:latin typeface="Raleway" pitchFamily="2" charset="0"/>
              </a:rPr>
              <a:t>Reducción de Errores: </a:t>
            </a:r>
            <a:r>
              <a:rPr lang="es-MX" sz="1600" dirty="0">
                <a:latin typeface="Raleway" pitchFamily="2" charset="0"/>
              </a:rPr>
              <a:t>Los errores en el manejo de solicitudes han disminuido notablemente gracias a la automatización y digitalización de los procesos, mejorando la precisión en el registro y seguimiento de las pruebas.</a:t>
            </a:r>
            <a:endParaRPr lang="de-DE" sz="1600" dirty="0">
              <a:latin typeface="Raleway" pitchFamily="2" charset="0"/>
            </a:endParaRPr>
          </a:p>
        </p:txBody>
      </p:sp>
    </p:spTree>
    <p:extLst>
      <p:ext uri="{BB962C8B-B14F-4D97-AF65-F5344CB8AC3E}">
        <p14:creationId xmlns:p14="http://schemas.microsoft.com/office/powerpoint/2010/main" val="291061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F97D03-435B-4A9D-AB04-3E5D13A81B4E}"/>
              </a:ext>
            </a:extLst>
          </p:cNvPr>
          <p:cNvSpPr>
            <a:spLocks noGrp="1"/>
          </p:cNvSpPr>
          <p:nvPr>
            <p:ph type="title"/>
          </p:nvPr>
        </p:nvSpPr>
        <p:spPr>
          <a:xfrm>
            <a:off x="661988" y="246874"/>
            <a:ext cx="9358312" cy="433388"/>
          </a:xfrm>
        </p:spPr>
        <p:txBody>
          <a:bodyPr/>
          <a:lstStyle/>
          <a:p>
            <a:r>
              <a:rPr lang="en-US" b="1" dirty="0" err="1"/>
              <a:t>MetroTickets</a:t>
            </a:r>
            <a:endParaRPr lang="en-US" b="1" dirty="0"/>
          </a:p>
        </p:txBody>
      </p:sp>
      <p:sp>
        <p:nvSpPr>
          <p:cNvPr id="15" name="Subtitle 6">
            <a:extLst>
              <a:ext uri="{FF2B5EF4-FFF2-40B4-BE49-F238E27FC236}">
                <a16:creationId xmlns:a16="http://schemas.microsoft.com/office/drawing/2014/main" id="{9A304742-8047-4079-BA92-2983469EAAE7}"/>
              </a:ext>
            </a:extLst>
          </p:cNvPr>
          <p:cNvSpPr txBox="1">
            <a:spLocks/>
          </p:cNvSpPr>
          <p:nvPr/>
        </p:nvSpPr>
        <p:spPr>
          <a:xfrm>
            <a:off x="673896" y="699295"/>
            <a:ext cx="9346404" cy="246062"/>
          </a:xfrm>
          <a:prstGeom prst="rect">
            <a:avLst/>
          </a:prstGeom>
        </p:spPr>
        <p:txBody>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s-419" sz="2200" b="0" i="0" u="none" strike="noStrike" kern="1200" cap="none" spc="0" normalizeH="0" baseline="0" noProof="0" err="1">
                <a:ln>
                  <a:noFill/>
                </a:ln>
                <a:solidFill>
                  <a:srgbClr val="000000"/>
                </a:solidFill>
                <a:effectLst/>
                <a:uLnTx/>
                <a:uFillTx/>
                <a:latin typeface="Calibri Light"/>
                <a:ea typeface="+mn-ea"/>
                <a:cs typeface="+mn-cs"/>
              </a:rPr>
              <a:t>Process</a:t>
            </a:r>
            <a:endParaRPr kumimoji="0" lang="en-US" sz="2200" b="0" i="0" u="none" strike="noStrike" kern="1200" cap="none" spc="0" normalizeH="0" baseline="0" noProof="0">
              <a:ln>
                <a:noFill/>
              </a:ln>
              <a:solidFill>
                <a:srgbClr val="000000"/>
              </a:solidFill>
              <a:effectLst/>
              <a:uLnTx/>
              <a:uFillTx/>
              <a:latin typeface="Calibri Light"/>
              <a:ea typeface="+mn-ea"/>
              <a:cs typeface="+mn-cs"/>
            </a:endParaRPr>
          </a:p>
        </p:txBody>
      </p:sp>
      <p:sp>
        <p:nvSpPr>
          <p:cNvPr id="10" name="TextBox 17">
            <a:extLst>
              <a:ext uri="{FF2B5EF4-FFF2-40B4-BE49-F238E27FC236}">
                <a16:creationId xmlns:a16="http://schemas.microsoft.com/office/drawing/2014/main" id="{16A112DD-C235-B4D1-62DC-AD5829BCB79B}"/>
              </a:ext>
            </a:extLst>
          </p:cNvPr>
          <p:cNvSpPr txBox="1"/>
          <p:nvPr/>
        </p:nvSpPr>
        <p:spPr>
          <a:xfrm>
            <a:off x="863995" y="1591182"/>
            <a:ext cx="2325485" cy="307520"/>
          </a:xfrm>
          <a:prstGeom prst="rect">
            <a:avLst/>
          </a:prstGeom>
        </p:spPr>
        <p:txBody>
          <a:bodyPr lIns="0" tIns="0" rIns="0" bIns="0" rtlCol="0" anchor="t">
            <a:spAutoFit/>
          </a:bodyPr>
          <a:lstStyle/>
          <a:p>
            <a:pPr algn="ctr">
              <a:lnSpc>
                <a:spcPts val="2622"/>
              </a:lnSpc>
            </a:pPr>
            <a:r>
              <a:rPr lang="en-US" sz="1873" dirty="0">
                <a:solidFill>
                  <a:srgbClr val="555555"/>
                </a:solidFill>
                <a:latin typeface="Raleway"/>
              </a:rPr>
              <a:t>Antes</a:t>
            </a:r>
          </a:p>
        </p:txBody>
      </p:sp>
      <p:sp>
        <p:nvSpPr>
          <p:cNvPr id="17" name="AutoShape 20">
            <a:extLst>
              <a:ext uri="{FF2B5EF4-FFF2-40B4-BE49-F238E27FC236}">
                <a16:creationId xmlns:a16="http://schemas.microsoft.com/office/drawing/2014/main" id="{7B4B927D-1AD6-5248-26B1-1DE41D6C5CFF}"/>
              </a:ext>
            </a:extLst>
          </p:cNvPr>
          <p:cNvSpPr/>
          <p:nvPr/>
        </p:nvSpPr>
        <p:spPr>
          <a:xfrm flipV="1">
            <a:off x="4079776" y="1591182"/>
            <a:ext cx="0" cy="4639251"/>
          </a:xfrm>
          <a:prstGeom prst="line">
            <a:avLst/>
          </a:prstGeom>
          <a:ln w="38100" cap="flat">
            <a:solidFill>
              <a:srgbClr val="000000"/>
            </a:solidFill>
            <a:prstDash val="solid"/>
            <a:headEnd type="none" w="sm" len="sm"/>
            <a:tailEnd type="none" w="sm" len="sm"/>
          </a:ln>
        </p:spPr>
        <p:txBody>
          <a:bodyPr/>
          <a:lstStyle/>
          <a:p>
            <a:endParaRPr lang="es-419"/>
          </a:p>
        </p:txBody>
      </p:sp>
      <p:sp>
        <p:nvSpPr>
          <p:cNvPr id="20" name="TextBox 17">
            <a:extLst>
              <a:ext uri="{FF2B5EF4-FFF2-40B4-BE49-F238E27FC236}">
                <a16:creationId xmlns:a16="http://schemas.microsoft.com/office/drawing/2014/main" id="{2D10B9B0-1054-8876-DF78-CB0224386D94}"/>
              </a:ext>
            </a:extLst>
          </p:cNvPr>
          <p:cNvSpPr txBox="1"/>
          <p:nvPr/>
        </p:nvSpPr>
        <p:spPr>
          <a:xfrm>
            <a:off x="6985483" y="1591182"/>
            <a:ext cx="2325485" cy="307520"/>
          </a:xfrm>
          <a:prstGeom prst="rect">
            <a:avLst/>
          </a:prstGeom>
        </p:spPr>
        <p:txBody>
          <a:bodyPr lIns="0" tIns="0" rIns="0" bIns="0" rtlCol="0" anchor="t">
            <a:spAutoFit/>
          </a:bodyPr>
          <a:lstStyle/>
          <a:p>
            <a:pPr algn="ctr">
              <a:lnSpc>
                <a:spcPts val="2622"/>
              </a:lnSpc>
            </a:pPr>
            <a:r>
              <a:rPr lang="en-US" sz="1873" dirty="0" err="1">
                <a:solidFill>
                  <a:srgbClr val="555555"/>
                </a:solidFill>
                <a:latin typeface="Raleway"/>
              </a:rPr>
              <a:t>Después</a:t>
            </a:r>
            <a:endParaRPr lang="en-US" sz="1873" dirty="0">
              <a:solidFill>
                <a:srgbClr val="555555"/>
              </a:solidFill>
              <a:latin typeface="Raleway"/>
            </a:endParaRPr>
          </a:p>
        </p:txBody>
      </p:sp>
      <p:pic>
        <p:nvPicPr>
          <p:cNvPr id="7" name="Picture 6" descr="A screenshot of a computer&#10;&#10;Description automatically generated">
            <a:extLst>
              <a:ext uri="{FF2B5EF4-FFF2-40B4-BE49-F238E27FC236}">
                <a16:creationId xmlns:a16="http://schemas.microsoft.com/office/drawing/2014/main" id="{888EB4CB-FDA5-9750-D503-CBDDD808A79F}"/>
              </a:ext>
            </a:extLst>
          </p:cNvPr>
          <p:cNvPicPr>
            <a:picLocks noChangeAspect="1"/>
          </p:cNvPicPr>
          <p:nvPr/>
        </p:nvPicPr>
        <p:blipFill>
          <a:blip r:embed="rId3"/>
          <a:stretch>
            <a:fillRect/>
          </a:stretch>
        </p:blipFill>
        <p:spPr>
          <a:xfrm>
            <a:off x="4655840" y="2043540"/>
            <a:ext cx="6984773" cy="228199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115D727-A630-CB9B-55F9-0A5498217B6C}"/>
              </a:ext>
            </a:extLst>
          </p:cNvPr>
          <p:cNvPicPr>
            <a:picLocks noChangeAspect="1"/>
          </p:cNvPicPr>
          <p:nvPr/>
        </p:nvPicPr>
        <p:blipFill>
          <a:blip r:embed="rId4"/>
          <a:stretch>
            <a:fillRect/>
          </a:stretch>
        </p:blipFill>
        <p:spPr>
          <a:xfrm>
            <a:off x="6456040" y="4603718"/>
            <a:ext cx="2579907" cy="1840939"/>
          </a:xfrm>
          <a:prstGeom prst="rect">
            <a:avLst/>
          </a:prstGeom>
          <a:ln>
            <a:solidFill>
              <a:schemeClr val="bg2">
                <a:lumMod val="40000"/>
                <a:lumOff val="60000"/>
              </a:schemeClr>
            </a:solidFill>
          </a:ln>
        </p:spPr>
      </p:pic>
      <p:pic>
        <p:nvPicPr>
          <p:cNvPr id="13" name="Picture 12" descr="A screenshot of a computer&#10;&#10;Description automatically generated">
            <a:extLst>
              <a:ext uri="{FF2B5EF4-FFF2-40B4-BE49-F238E27FC236}">
                <a16:creationId xmlns:a16="http://schemas.microsoft.com/office/drawing/2014/main" id="{0D7FBE24-A3A4-16C7-FEF1-058FCFFE5498}"/>
              </a:ext>
            </a:extLst>
          </p:cNvPr>
          <p:cNvPicPr>
            <a:picLocks noChangeAspect="1"/>
          </p:cNvPicPr>
          <p:nvPr/>
        </p:nvPicPr>
        <p:blipFill>
          <a:blip r:embed="rId5"/>
          <a:stretch>
            <a:fillRect/>
          </a:stretch>
        </p:blipFill>
        <p:spPr>
          <a:xfrm>
            <a:off x="9228667" y="4592189"/>
            <a:ext cx="2723071" cy="1894162"/>
          </a:xfrm>
          <a:prstGeom prst="rect">
            <a:avLst/>
          </a:prstGeom>
          <a:ln>
            <a:solidFill>
              <a:schemeClr val="bg2">
                <a:lumMod val="40000"/>
                <a:lumOff val="60000"/>
              </a:schemeClr>
            </a:solidFill>
          </a:ln>
        </p:spPr>
      </p:pic>
      <p:pic>
        <p:nvPicPr>
          <p:cNvPr id="18" name="Picture 17" descr="A blue and white card with a white circle and a white circle with a blue and white text&#10;&#10;Description automatically generated">
            <a:extLst>
              <a:ext uri="{FF2B5EF4-FFF2-40B4-BE49-F238E27FC236}">
                <a16:creationId xmlns:a16="http://schemas.microsoft.com/office/drawing/2014/main" id="{DA60F373-5D46-84BC-83CF-E08039C895D1}"/>
              </a:ext>
            </a:extLst>
          </p:cNvPr>
          <p:cNvPicPr>
            <a:picLocks noChangeAspect="1"/>
          </p:cNvPicPr>
          <p:nvPr/>
        </p:nvPicPr>
        <p:blipFill>
          <a:blip r:embed="rId6"/>
          <a:stretch>
            <a:fillRect/>
          </a:stretch>
        </p:blipFill>
        <p:spPr>
          <a:xfrm>
            <a:off x="4363470" y="4618800"/>
            <a:ext cx="1808876" cy="1840939"/>
          </a:xfrm>
          <a:prstGeom prst="rect">
            <a:avLst/>
          </a:prstGeom>
          <a:ln w="3175">
            <a:solidFill>
              <a:schemeClr val="bg2">
                <a:lumMod val="40000"/>
                <a:lumOff val="60000"/>
              </a:schemeClr>
            </a:solidFill>
          </a:ln>
        </p:spPr>
      </p:pic>
    </p:spTree>
    <p:extLst>
      <p:ext uri="{BB962C8B-B14F-4D97-AF65-F5344CB8AC3E}">
        <p14:creationId xmlns:p14="http://schemas.microsoft.com/office/powerpoint/2010/main" val="361785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7B9B461-9C22-E745-BB2C-191EB1C9A6CC}"/>
              </a:ext>
            </a:extLst>
          </p:cNvPr>
          <p:cNvPicPr>
            <a:picLocks noChangeAspect="1"/>
          </p:cNvPicPr>
          <p:nvPr/>
        </p:nvPicPr>
        <p:blipFill rotWithShape="1">
          <a:blip r:embed="rId3" cstate="print">
            <a:alphaModFix amt="79000"/>
            <a:extLst>
              <a:ext uri="{28A0092B-C50C-407E-A947-70E740481C1C}">
                <a14:useLocalDpi xmlns:a14="http://schemas.microsoft.com/office/drawing/2010/main"/>
              </a:ext>
            </a:extLst>
          </a:blip>
          <a:srcRect/>
          <a:stretch/>
        </p:blipFill>
        <p:spPr>
          <a:xfrm>
            <a:off x="0" y="1164550"/>
            <a:ext cx="12192000" cy="5693449"/>
          </a:xfrm>
          <a:custGeom>
            <a:avLst/>
            <a:gdLst>
              <a:gd name="connsiteX0" fmla="*/ 11559716 w 12192000"/>
              <a:gd name="connsiteY0" fmla="*/ 0 h 5684982"/>
              <a:gd name="connsiteX1" fmla="*/ 12192000 w 12192000"/>
              <a:gd name="connsiteY1" fmla="*/ 0 h 5684982"/>
              <a:gd name="connsiteX2" fmla="*/ 12192000 w 12192000"/>
              <a:gd name="connsiteY2" fmla="*/ 5684982 h 5684982"/>
              <a:gd name="connsiteX3" fmla="*/ 0 w 12192000"/>
              <a:gd name="connsiteY3" fmla="*/ 5684982 h 5684982"/>
              <a:gd name="connsiteX4" fmla="*/ 0 w 12192000"/>
              <a:gd name="connsiteY4" fmla="*/ 5354670 h 5684982"/>
              <a:gd name="connsiteX5" fmla="*/ 11423598 w 12192000"/>
              <a:gd name="connsiteY5" fmla="*/ 5354670 h 5684982"/>
              <a:gd name="connsiteX6" fmla="*/ 11445803 w 12192000"/>
              <a:gd name="connsiteY6" fmla="*/ 5354670 h 5684982"/>
              <a:gd name="connsiteX7" fmla="*/ 11468007 w 12192000"/>
              <a:gd name="connsiteY7" fmla="*/ 5351364 h 5684982"/>
              <a:gd name="connsiteX8" fmla="*/ 11506747 w 12192000"/>
              <a:gd name="connsiteY8" fmla="*/ 5348057 h 5684982"/>
              <a:gd name="connsiteX9" fmla="*/ 11545014 w 12192000"/>
              <a:gd name="connsiteY9" fmla="*/ 5338611 h 5684982"/>
              <a:gd name="connsiteX10" fmla="*/ 11564384 w 12192000"/>
              <a:gd name="connsiteY10" fmla="*/ 5331999 h 5684982"/>
              <a:gd name="connsiteX11" fmla="*/ 11583281 w 12192000"/>
              <a:gd name="connsiteY11" fmla="*/ 5325858 h 5684982"/>
              <a:gd name="connsiteX12" fmla="*/ 11583281 w 12192000"/>
              <a:gd name="connsiteY12" fmla="*/ 5322552 h 5684982"/>
              <a:gd name="connsiteX13" fmla="*/ 11599344 w 12192000"/>
              <a:gd name="connsiteY13" fmla="*/ 5316412 h 5684982"/>
              <a:gd name="connsiteX14" fmla="*/ 11618714 w 12192000"/>
              <a:gd name="connsiteY14" fmla="*/ 5306966 h 5684982"/>
              <a:gd name="connsiteX15" fmla="*/ 11682493 w 12192000"/>
              <a:gd name="connsiteY15" fmla="*/ 5261623 h 5684982"/>
              <a:gd name="connsiteX16" fmla="*/ 11736823 w 12192000"/>
              <a:gd name="connsiteY16" fmla="*/ 5207306 h 5684982"/>
              <a:gd name="connsiteX17" fmla="*/ 11759500 w 12192000"/>
              <a:gd name="connsiteY17" fmla="*/ 5175661 h 5684982"/>
              <a:gd name="connsiteX18" fmla="*/ 11759500 w 12192000"/>
              <a:gd name="connsiteY18" fmla="*/ 5172355 h 5684982"/>
              <a:gd name="connsiteX19" fmla="*/ 11768948 w 12192000"/>
              <a:gd name="connsiteY19" fmla="*/ 5156296 h 5684982"/>
              <a:gd name="connsiteX20" fmla="*/ 11778869 w 12192000"/>
              <a:gd name="connsiteY20" fmla="*/ 5136931 h 5684982"/>
              <a:gd name="connsiteX21" fmla="*/ 11785011 w 12192000"/>
              <a:gd name="connsiteY21" fmla="*/ 5118038 h 5684982"/>
              <a:gd name="connsiteX22" fmla="*/ 11791153 w 12192000"/>
              <a:gd name="connsiteY22" fmla="*/ 5101979 h 5684982"/>
              <a:gd name="connsiteX23" fmla="*/ 11797767 w 12192000"/>
              <a:gd name="connsiteY23" fmla="*/ 5082614 h 5684982"/>
              <a:gd name="connsiteX24" fmla="*/ 11804381 w 12192000"/>
              <a:gd name="connsiteY24" fmla="*/ 5066555 h 5684982"/>
              <a:gd name="connsiteX25" fmla="*/ 11813830 w 12192000"/>
              <a:gd name="connsiteY25" fmla="*/ 5024991 h 5684982"/>
              <a:gd name="connsiteX26" fmla="*/ 11813830 w 12192000"/>
              <a:gd name="connsiteY26" fmla="*/ 5021685 h 5684982"/>
              <a:gd name="connsiteX27" fmla="*/ 11813830 w 12192000"/>
              <a:gd name="connsiteY27" fmla="*/ 4941863 h 5684982"/>
              <a:gd name="connsiteX28" fmla="*/ 0 w 12192000"/>
              <a:gd name="connsiteY28" fmla="*/ 0 h 5684982"/>
              <a:gd name="connsiteX29" fmla="*/ 11537039 w 12192000"/>
              <a:gd name="connsiteY29" fmla="*/ 0 h 5684982"/>
              <a:gd name="connsiteX30" fmla="*/ 11791153 w 12192000"/>
              <a:gd name="connsiteY30" fmla="*/ 4941863 h 5684982"/>
              <a:gd name="connsiteX31" fmla="*/ 11791153 w 12192000"/>
              <a:gd name="connsiteY31" fmla="*/ 5021685 h 5684982"/>
              <a:gd name="connsiteX32" fmla="*/ 11785011 w 12192000"/>
              <a:gd name="connsiteY32" fmla="*/ 5057109 h 5684982"/>
              <a:gd name="connsiteX33" fmla="*/ 11778869 w 12192000"/>
              <a:gd name="connsiteY33" fmla="*/ 5076001 h 5684982"/>
              <a:gd name="connsiteX34" fmla="*/ 11772255 w 12192000"/>
              <a:gd name="connsiteY34" fmla="*/ 5092060 h 5684982"/>
              <a:gd name="connsiteX35" fmla="*/ 11762807 w 12192000"/>
              <a:gd name="connsiteY35" fmla="*/ 5111425 h 5684982"/>
              <a:gd name="connsiteX36" fmla="*/ 11759500 w 12192000"/>
              <a:gd name="connsiteY36" fmla="*/ 5127484 h 5684982"/>
              <a:gd name="connsiteX37" fmla="*/ 11750051 w 12192000"/>
              <a:gd name="connsiteY37" fmla="*/ 5146377 h 5684982"/>
              <a:gd name="connsiteX38" fmla="*/ 11740130 w 12192000"/>
              <a:gd name="connsiteY38" fmla="*/ 5162908 h 5684982"/>
              <a:gd name="connsiteX39" fmla="*/ 11720760 w 12192000"/>
              <a:gd name="connsiteY39" fmla="*/ 5191720 h 5684982"/>
              <a:gd name="connsiteX40" fmla="*/ 11669737 w 12192000"/>
              <a:gd name="connsiteY40" fmla="*/ 5242730 h 5684982"/>
              <a:gd name="connsiteX41" fmla="*/ 11605958 w 12192000"/>
              <a:gd name="connsiteY41" fmla="*/ 5287601 h 5684982"/>
              <a:gd name="connsiteX42" fmla="*/ 11589895 w 12192000"/>
              <a:gd name="connsiteY42" fmla="*/ 5297047 h 5684982"/>
              <a:gd name="connsiteX43" fmla="*/ 11573833 w 12192000"/>
              <a:gd name="connsiteY43" fmla="*/ 5303659 h 5684982"/>
              <a:gd name="connsiteX44" fmla="*/ 11554463 w 12192000"/>
              <a:gd name="connsiteY44" fmla="*/ 5309800 h 5684982"/>
              <a:gd name="connsiteX45" fmla="*/ 11538400 w 12192000"/>
              <a:gd name="connsiteY45" fmla="*/ 5316412 h 5684982"/>
              <a:gd name="connsiteX46" fmla="*/ 11503440 w 12192000"/>
              <a:gd name="connsiteY46" fmla="*/ 5325858 h 5684982"/>
              <a:gd name="connsiteX47" fmla="*/ 11464700 w 12192000"/>
              <a:gd name="connsiteY47" fmla="*/ 5328692 h 5684982"/>
              <a:gd name="connsiteX48" fmla="*/ 11442968 w 12192000"/>
              <a:gd name="connsiteY48" fmla="*/ 5331999 h 5684982"/>
              <a:gd name="connsiteX49" fmla="*/ 11423598 w 12192000"/>
              <a:gd name="connsiteY49" fmla="*/ 5331999 h 5684982"/>
              <a:gd name="connsiteX50" fmla="*/ 0 w 12192000"/>
              <a:gd name="connsiteY50" fmla="*/ 5331999 h 56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684982">
                <a:moveTo>
                  <a:pt x="11559716" y="0"/>
                </a:moveTo>
                <a:lnTo>
                  <a:pt x="12192000" y="0"/>
                </a:lnTo>
                <a:lnTo>
                  <a:pt x="12192000" y="5684982"/>
                </a:lnTo>
                <a:lnTo>
                  <a:pt x="0" y="5684982"/>
                </a:lnTo>
                <a:lnTo>
                  <a:pt x="0" y="5354670"/>
                </a:lnTo>
                <a:lnTo>
                  <a:pt x="11423598" y="5354670"/>
                </a:lnTo>
                <a:cubicBezTo>
                  <a:pt x="11431157" y="5354670"/>
                  <a:pt x="11438244" y="5354670"/>
                  <a:pt x="11445803" y="5354670"/>
                </a:cubicBezTo>
                <a:cubicBezTo>
                  <a:pt x="11453362" y="5353725"/>
                  <a:pt x="11460448" y="5352308"/>
                  <a:pt x="11468007" y="5351364"/>
                </a:cubicBezTo>
                <a:cubicBezTo>
                  <a:pt x="11480763" y="5350419"/>
                  <a:pt x="11493991" y="5349002"/>
                  <a:pt x="11506747" y="5348057"/>
                </a:cubicBezTo>
                <a:cubicBezTo>
                  <a:pt x="11519503" y="5344751"/>
                  <a:pt x="11532258" y="5341917"/>
                  <a:pt x="11545014" y="5338611"/>
                </a:cubicBezTo>
                <a:cubicBezTo>
                  <a:pt x="11551628" y="5336249"/>
                  <a:pt x="11557770" y="5334360"/>
                  <a:pt x="11564384" y="5331999"/>
                </a:cubicBezTo>
                <a:cubicBezTo>
                  <a:pt x="11570526" y="5330109"/>
                  <a:pt x="11577140" y="5327748"/>
                  <a:pt x="11583281" y="5325858"/>
                </a:cubicBezTo>
                <a:cubicBezTo>
                  <a:pt x="11583281" y="5324914"/>
                  <a:pt x="11583281" y="5323497"/>
                  <a:pt x="11583281" y="5322552"/>
                </a:cubicBezTo>
                <a:cubicBezTo>
                  <a:pt x="11588478" y="5320663"/>
                  <a:pt x="11594147" y="5318301"/>
                  <a:pt x="11599344" y="5316412"/>
                </a:cubicBezTo>
                <a:cubicBezTo>
                  <a:pt x="11605958" y="5313106"/>
                  <a:pt x="11612100" y="5310272"/>
                  <a:pt x="11618714" y="5306966"/>
                </a:cubicBezTo>
                <a:cubicBezTo>
                  <a:pt x="11639974" y="5291851"/>
                  <a:pt x="11661233" y="5276737"/>
                  <a:pt x="11682493" y="5261623"/>
                </a:cubicBezTo>
                <a:cubicBezTo>
                  <a:pt x="11700445" y="5243675"/>
                  <a:pt x="11718870" y="5225254"/>
                  <a:pt x="11736823" y="5207306"/>
                </a:cubicBezTo>
                <a:cubicBezTo>
                  <a:pt x="11744382" y="5196915"/>
                  <a:pt x="11751941" y="5186052"/>
                  <a:pt x="11759500" y="5175661"/>
                </a:cubicBezTo>
                <a:cubicBezTo>
                  <a:pt x="11759500" y="5174716"/>
                  <a:pt x="11759500" y="5173299"/>
                  <a:pt x="11759500" y="5172355"/>
                </a:cubicBezTo>
                <a:cubicBezTo>
                  <a:pt x="11762807" y="5167159"/>
                  <a:pt x="11765641" y="5161491"/>
                  <a:pt x="11768948" y="5156296"/>
                </a:cubicBezTo>
                <a:cubicBezTo>
                  <a:pt x="11772255" y="5149683"/>
                  <a:pt x="11775562" y="5143543"/>
                  <a:pt x="11778869" y="5136931"/>
                </a:cubicBezTo>
                <a:cubicBezTo>
                  <a:pt x="11780759" y="5130791"/>
                  <a:pt x="11783121" y="5124178"/>
                  <a:pt x="11785011" y="5118038"/>
                </a:cubicBezTo>
                <a:cubicBezTo>
                  <a:pt x="11786901" y="5112842"/>
                  <a:pt x="11789263" y="5107175"/>
                  <a:pt x="11791153" y="5101979"/>
                </a:cubicBezTo>
                <a:cubicBezTo>
                  <a:pt x="11793515" y="5095367"/>
                  <a:pt x="11795405" y="5089226"/>
                  <a:pt x="11797767" y="5082614"/>
                </a:cubicBezTo>
                <a:cubicBezTo>
                  <a:pt x="11800129" y="5077418"/>
                  <a:pt x="11802019" y="5071751"/>
                  <a:pt x="11804381" y="5066555"/>
                </a:cubicBezTo>
                <a:cubicBezTo>
                  <a:pt x="11807688" y="5052858"/>
                  <a:pt x="11810523" y="5038688"/>
                  <a:pt x="11813830" y="5024991"/>
                </a:cubicBezTo>
                <a:cubicBezTo>
                  <a:pt x="11813830" y="5024046"/>
                  <a:pt x="11813830" y="5022629"/>
                  <a:pt x="11813830" y="5021685"/>
                </a:cubicBezTo>
                <a:cubicBezTo>
                  <a:pt x="11813830" y="4995235"/>
                  <a:pt x="11813830" y="4968313"/>
                  <a:pt x="11813830" y="4941863"/>
                </a:cubicBezTo>
                <a:close/>
                <a:moveTo>
                  <a:pt x="0" y="0"/>
                </a:moveTo>
                <a:lnTo>
                  <a:pt x="11537039" y="0"/>
                </a:lnTo>
                <a:lnTo>
                  <a:pt x="11791153" y="4941863"/>
                </a:lnTo>
                <a:cubicBezTo>
                  <a:pt x="11791153" y="4968313"/>
                  <a:pt x="11791153" y="4995235"/>
                  <a:pt x="11791153" y="5021685"/>
                </a:cubicBezTo>
                <a:cubicBezTo>
                  <a:pt x="11789263" y="5033493"/>
                  <a:pt x="11786901" y="5045301"/>
                  <a:pt x="11785011" y="5057109"/>
                </a:cubicBezTo>
                <a:cubicBezTo>
                  <a:pt x="11783121" y="5063249"/>
                  <a:pt x="11780759" y="5069861"/>
                  <a:pt x="11778869" y="5076001"/>
                </a:cubicBezTo>
                <a:cubicBezTo>
                  <a:pt x="11776507" y="5081197"/>
                  <a:pt x="11774617" y="5086865"/>
                  <a:pt x="11772255" y="5092060"/>
                </a:cubicBezTo>
                <a:cubicBezTo>
                  <a:pt x="11768948" y="5098673"/>
                  <a:pt x="11766114" y="5104813"/>
                  <a:pt x="11762807" y="5111425"/>
                </a:cubicBezTo>
                <a:cubicBezTo>
                  <a:pt x="11761862" y="5116621"/>
                  <a:pt x="11760444" y="5122289"/>
                  <a:pt x="11759500" y="5127484"/>
                </a:cubicBezTo>
                <a:cubicBezTo>
                  <a:pt x="11756193" y="5133624"/>
                  <a:pt x="11753358" y="5140237"/>
                  <a:pt x="11750051" y="5146377"/>
                </a:cubicBezTo>
                <a:cubicBezTo>
                  <a:pt x="11746744" y="5152045"/>
                  <a:pt x="11743437" y="5157240"/>
                  <a:pt x="11740130" y="5162908"/>
                </a:cubicBezTo>
                <a:cubicBezTo>
                  <a:pt x="11733516" y="5172355"/>
                  <a:pt x="11727374" y="5182273"/>
                  <a:pt x="11720760" y="5191720"/>
                </a:cubicBezTo>
                <a:cubicBezTo>
                  <a:pt x="11703752" y="5208723"/>
                  <a:pt x="11686745" y="5225727"/>
                  <a:pt x="11669737" y="5242730"/>
                </a:cubicBezTo>
                <a:cubicBezTo>
                  <a:pt x="11648477" y="5257844"/>
                  <a:pt x="11627218" y="5272486"/>
                  <a:pt x="11605958" y="5287601"/>
                </a:cubicBezTo>
                <a:cubicBezTo>
                  <a:pt x="11600761" y="5290907"/>
                  <a:pt x="11595092" y="5293741"/>
                  <a:pt x="11589895" y="5297047"/>
                </a:cubicBezTo>
                <a:cubicBezTo>
                  <a:pt x="11584699" y="5299409"/>
                  <a:pt x="11579029" y="5301298"/>
                  <a:pt x="11573833" y="5303659"/>
                </a:cubicBezTo>
                <a:cubicBezTo>
                  <a:pt x="11567219" y="5305549"/>
                  <a:pt x="11561077" y="5307910"/>
                  <a:pt x="11554463" y="5309800"/>
                </a:cubicBezTo>
                <a:cubicBezTo>
                  <a:pt x="11549266" y="5312161"/>
                  <a:pt x="11543597" y="5314050"/>
                  <a:pt x="11538400" y="5316412"/>
                </a:cubicBezTo>
                <a:cubicBezTo>
                  <a:pt x="11526589" y="5319718"/>
                  <a:pt x="11515251" y="5322552"/>
                  <a:pt x="11503440" y="5325858"/>
                </a:cubicBezTo>
                <a:cubicBezTo>
                  <a:pt x="11490684" y="5326803"/>
                  <a:pt x="11477456" y="5327748"/>
                  <a:pt x="11464700" y="5328692"/>
                </a:cubicBezTo>
                <a:cubicBezTo>
                  <a:pt x="11457614" y="5329637"/>
                  <a:pt x="11450055" y="5331054"/>
                  <a:pt x="11442968" y="5331999"/>
                </a:cubicBezTo>
                <a:cubicBezTo>
                  <a:pt x="11436354" y="5331999"/>
                  <a:pt x="11430212" y="5331999"/>
                  <a:pt x="11423598" y="5331999"/>
                </a:cubicBezTo>
                <a:lnTo>
                  <a:pt x="0" y="5331999"/>
                </a:lnTo>
                <a:close/>
              </a:path>
            </a:pathLst>
          </a:custGeom>
        </p:spPr>
      </p:pic>
      <p:sp>
        <p:nvSpPr>
          <p:cNvPr id="30" name="Titel 1">
            <a:extLst>
              <a:ext uri="{FF2B5EF4-FFF2-40B4-BE49-F238E27FC236}">
                <a16:creationId xmlns:a16="http://schemas.microsoft.com/office/drawing/2014/main" id="{6ED105AF-AE15-D348-8995-B3D25233A38A}"/>
              </a:ext>
            </a:extLst>
          </p:cNvPr>
          <p:cNvSpPr txBox="1">
            <a:spLocks/>
          </p:cNvSpPr>
          <p:nvPr/>
        </p:nvSpPr>
        <p:spPr bwMode="gray">
          <a:xfrm>
            <a:off x="661988" y="246874"/>
            <a:ext cx="9358312" cy="43338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de-DE" dirty="0"/>
              <a:t>Lean Tools – 5s</a:t>
            </a:r>
          </a:p>
        </p:txBody>
      </p:sp>
      <p:sp>
        <p:nvSpPr>
          <p:cNvPr id="31" name="Untertitel 5">
            <a:extLst>
              <a:ext uri="{FF2B5EF4-FFF2-40B4-BE49-F238E27FC236}">
                <a16:creationId xmlns:a16="http://schemas.microsoft.com/office/drawing/2014/main" id="{7B65D0AE-803F-8249-ABF3-31A9369D4667}"/>
              </a:ext>
            </a:extLst>
          </p:cNvPr>
          <p:cNvSpPr txBox="1">
            <a:spLocks/>
          </p:cNvSpPr>
          <p:nvPr/>
        </p:nvSpPr>
        <p:spPr bwMode="gray">
          <a:xfrm>
            <a:off x="673896" y="699295"/>
            <a:ext cx="9346404" cy="24606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2200" kern="1200">
                <a:solidFill>
                  <a:schemeClr val="tx1"/>
                </a:solidFill>
                <a:latin typeface="+mj-lt"/>
                <a:ea typeface="+mn-ea"/>
                <a:cs typeface="+mn-cs"/>
              </a:defRPr>
            </a:lvl1pPr>
            <a:lvl2pPr marL="216000" indent="-216000" algn="l" defTabSz="914400" rtl="0" eaLnBrk="1" latinLnBrk="0" hangingPunct="1">
              <a:lnSpc>
                <a:spcPct val="90000"/>
              </a:lnSpc>
              <a:spcBef>
                <a:spcPts val="600"/>
              </a:spcBef>
              <a:buClr>
                <a:schemeClr val="accent2"/>
              </a:buClr>
              <a:buFont typeface="Arial" panose="020B0604020202020204" pitchFamily="34" charset="0"/>
              <a:buChar char="•"/>
              <a:defRPr sz="2200" kern="1200">
                <a:solidFill>
                  <a:schemeClr val="tx1"/>
                </a:solidFill>
                <a:latin typeface="+mj-lt"/>
                <a:ea typeface="+mn-ea"/>
                <a:cs typeface="+mn-cs"/>
              </a:defRPr>
            </a:lvl2pPr>
            <a:lvl3pPr marL="432000" indent="-216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j-lt"/>
                <a:ea typeface="+mn-ea"/>
                <a:cs typeface="+mn-cs"/>
              </a:defRPr>
            </a:lvl3pPr>
            <a:lvl4pPr marL="648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4pPr>
            <a:lvl5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5pPr>
            <a:lvl6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6pPr>
            <a:lvl7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7pPr>
            <a:lvl8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8pPr>
            <a:lvl9pPr marL="864000" indent="-216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j-lt"/>
                <a:ea typeface="+mn-ea"/>
                <a:cs typeface="+mn-cs"/>
              </a:defRPr>
            </a:lvl9pPr>
          </a:lstStyle>
          <a:p>
            <a:r>
              <a:rPr lang="de-DE" sz="2000" dirty="0" err="1"/>
              <a:t>MetroTickets</a:t>
            </a:r>
            <a:endParaRPr lang="de-DE" sz="2000" dirty="0"/>
          </a:p>
        </p:txBody>
      </p:sp>
      <p:graphicFrame>
        <p:nvGraphicFramePr>
          <p:cNvPr id="4" name="Diagram 3">
            <a:extLst>
              <a:ext uri="{FF2B5EF4-FFF2-40B4-BE49-F238E27FC236}">
                <a16:creationId xmlns:a16="http://schemas.microsoft.com/office/drawing/2014/main" id="{738E1679-133D-5A19-90AF-B7D43EA69F15}"/>
              </a:ext>
            </a:extLst>
          </p:cNvPr>
          <p:cNvGraphicFramePr/>
          <p:nvPr>
            <p:extLst>
              <p:ext uri="{D42A27DB-BD31-4B8C-83A1-F6EECF244321}">
                <p14:modId xmlns:p14="http://schemas.microsoft.com/office/powerpoint/2010/main" val="1716043535"/>
              </p:ext>
            </p:extLst>
          </p:nvPr>
        </p:nvGraphicFramePr>
        <p:xfrm>
          <a:off x="1542607" y="1301941"/>
          <a:ext cx="9106786" cy="5115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0795327"/>
      </p:ext>
    </p:extLst>
  </p:cSld>
  <p:clrMapOvr>
    <a:masterClrMapping/>
  </p:clrMapOvr>
</p:sld>
</file>

<file path=ppt/theme/theme1.xml><?xml version="1.0" encoding="utf-8"?>
<a:theme xmlns:a="http://schemas.openxmlformats.org/drawingml/2006/main" name="Grammer">
  <a:themeElements>
    <a:clrScheme name="Grammer">
      <a:dk1>
        <a:srgbClr val="000000"/>
      </a:dk1>
      <a:lt1>
        <a:srgbClr val="FFFFFF"/>
      </a:lt1>
      <a:dk2>
        <a:srgbClr val="203078"/>
      </a:dk2>
      <a:lt2>
        <a:srgbClr val="9BB3D7"/>
      </a:lt2>
      <a:accent1>
        <a:srgbClr val="005195"/>
      </a:accent1>
      <a:accent2>
        <a:srgbClr val="C8C1AB"/>
      </a:accent2>
      <a:accent3>
        <a:srgbClr val="69A032"/>
      </a:accent3>
      <a:accent4>
        <a:srgbClr val="0AA0E1"/>
      </a:accent4>
      <a:accent5>
        <a:srgbClr val="199191"/>
      </a:accent5>
      <a:accent6>
        <a:srgbClr val="322873"/>
      </a:accent6>
      <a:hlink>
        <a:srgbClr val="203078"/>
      </a:hlink>
      <a:folHlink>
        <a:srgbClr val="005095"/>
      </a:folHlink>
    </a:clrScheme>
    <a:fontScheme name="Calibri / Calibri Ligh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lgn="l">
          <a:lnSpc>
            <a:spcPct val="90000"/>
          </a:lnSpc>
          <a:defRPr dirty="0" err="1" smtClean="0">
            <a:solidFill>
              <a:schemeClr val="tx1"/>
            </a:solidFill>
          </a:defRPr>
        </a:defPPr>
      </a:lstStyle>
    </a:txDef>
  </a:objectDefaults>
  <a:extraClrSchemeLst/>
  <a:extLst>
    <a:ext uri="{05A4C25C-085E-4340-85A3-A5531E510DB2}">
      <thm15:themeFamily xmlns:thm15="http://schemas.microsoft.com/office/thememl/2012/main" name="21-0305_Grammer_Master_v02.pptx" id="{58732D20-47BD-4DFB-8F6F-BCC42DA1DC42}" vid="{93581E56-A25F-4429-ABB4-0FA09760C54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Grammer</Template>
  <TotalTime>0</TotalTime>
  <Words>2017</Words>
  <Application>Microsoft Office PowerPoint</Application>
  <PresentationFormat>Widescreen</PresentationFormat>
  <Paragraphs>178</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Wingdings</vt:lpstr>
      <vt:lpstr>Raleway</vt:lpstr>
      <vt:lpstr>Calibri Light</vt:lpstr>
      <vt:lpstr>League Spartan</vt:lpstr>
      <vt:lpstr>Arial</vt:lpstr>
      <vt:lpstr>Symbol</vt:lpstr>
      <vt:lpstr>Grammer</vt:lpstr>
      <vt:lpstr>Desarrollo de un Sistema Web Integrado para la Gestión y Seguimiento de Pruebas Metrológicas</vt:lpstr>
      <vt:lpstr>Agenda</vt:lpstr>
      <vt:lpstr>Presentación</vt:lpstr>
      <vt:lpstr>2. Objetivo</vt:lpstr>
      <vt:lpstr>PowerPoint Presentation</vt:lpstr>
      <vt:lpstr>PowerPoint Presentation</vt:lpstr>
      <vt:lpstr>PowerPoint Presentation</vt:lpstr>
      <vt:lpstr>MetroTickets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Folienmaster Titelfolie</dc:title>
  <dc:creator>Ernst Christopher</dc:creator>
  <cp:lastModifiedBy>Ex-Reyes Mariela</cp:lastModifiedBy>
  <cp:revision>320</cp:revision>
  <dcterms:created xsi:type="dcterms:W3CDTF">2021-03-26T10:15:29Z</dcterms:created>
  <dcterms:modified xsi:type="dcterms:W3CDTF">2024-10-30T17:31:39Z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d3f2230-7ebf-412d-b6ae-34ad9d4c480c_Enabled">
    <vt:lpwstr>true</vt:lpwstr>
  </property>
  <property fmtid="{D5CDD505-2E9C-101B-9397-08002B2CF9AE}" pid="3" name="MSIP_Label_3d3f2230-7ebf-412d-b6ae-34ad9d4c480c_SetDate">
    <vt:lpwstr>2023-03-06T15:25:40Z</vt:lpwstr>
  </property>
  <property fmtid="{D5CDD505-2E9C-101B-9397-08002B2CF9AE}" pid="4" name="MSIP_Label_3d3f2230-7ebf-412d-b6ae-34ad9d4c480c_Method">
    <vt:lpwstr>Standard</vt:lpwstr>
  </property>
  <property fmtid="{D5CDD505-2E9C-101B-9397-08002B2CF9AE}" pid="5" name="MSIP_Label_3d3f2230-7ebf-412d-b6ae-34ad9d4c480c_Name">
    <vt:lpwstr>Not Protected - Internal</vt:lpwstr>
  </property>
  <property fmtid="{D5CDD505-2E9C-101B-9397-08002B2CF9AE}" pid="6" name="MSIP_Label_3d3f2230-7ebf-412d-b6ae-34ad9d4c480c_SiteId">
    <vt:lpwstr>63d63981-8f40-4ab2-a0cc-299291d700fc</vt:lpwstr>
  </property>
  <property fmtid="{D5CDD505-2E9C-101B-9397-08002B2CF9AE}" pid="7" name="MSIP_Label_3d3f2230-7ebf-412d-b6ae-34ad9d4c480c_ActionId">
    <vt:lpwstr>8d0a2d01-3f2c-482b-9f63-6ddb2d05032b</vt:lpwstr>
  </property>
  <property fmtid="{D5CDD505-2E9C-101B-9397-08002B2CF9AE}" pid="8" name="MSIP_Label_3d3f2230-7ebf-412d-b6ae-34ad9d4c480c_ContentBits">
    <vt:lpwstr>2</vt:lpwstr>
  </property>
</Properties>
</file>